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9" r:id="rId2"/>
    <p:sldId id="277" r:id="rId3"/>
    <p:sldId id="278" r:id="rId4"/>
    <p:sldId id="268" r:id="rId5"/>
    <p:sldId id="295" r:id="rId6"/>
    <p:sldId id="280" r:id="rId7"/>
    <p:sldId id="267" r:id="rId8"/>
    <p:sldId id="294" r:id="rId9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europass.cedefop.europa.eu/mk/about/national-europass-centres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europass.cedefop.europa.eu/sites/default/files/ects-users-guide_en.pdf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europass.cedefop.europa.eu/mk/about/national-europass-centres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europass.cedefop.europa.eu/sites/default/files/ects-users-guide_en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DC915-F98C-4E12-9B10-D21BA54BCD2E}" type="doc">
      <dgm:prSet loTypeId="urn:microsoft.com/office/officeart/2005/8/layout/arrow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CA4AEA0-539C-450A-8A98-9C3951264475}">
      <dgm:prSet/>
      <dgm:spPr/>
      <dgm:t>
        <a:bodyPr/>
        <a:lstStyle/>
        <a:p>
          <a:pPr rtl="0"/>
          <a:endParaRPr lang="en-US"/>
        </a:p>
      </dgm:t>
    </dgm:pt>
    <dgm:pt modelId="{60D985EF-5442-4CFC-9BBC-608E566B5188}" type="parTrans" cxnId="{752B7464-EA4C-4812-ABCD-EDFF9E4E5465}">
      <dgm:prSet/>
      <dgm:spPr/>
      <dgm:t>
        <a:bodyPr/>
        <a:lstStyle/>
        <a:p>
          <a:endParaRPr lang="en-US"/>
        </a:p>
      </dgm:t>
    </dgm:pt>
    <dgm:pt modelId="{B7882251-1B0C-49AE-9F32-14B32C0E6FD3}" type="sibTrans" cxnId="{752B7464-EA4C-4812-ABCD-EDFF9E4E5465}">
      <dgm:prSet/>
      <dgm:spPr/>
      <dgm:t>
        <a:bodyPr/>
        <a:lstStyle/>
        <a:p>
          <a:endParaRPr lang="en-US"/>
        </a:p>
      </dgm:t>
    </dgm:pt>
    <dgm:pt modelId="{4B18D338-50E5-49D0-AD48-F13FA2F830D4}">
      <dgm:prSet custT="1"/>
      <dgm:spPr/>
      <dgm:t>
        <a:bodyPr/>
        <a:lstStyle/>
        <a:p>
          <a:pPr rtl="0"/>
          <a:r>
            <a:rPr lang="ru-RU" sz="1800" dirty="0" smtClean="0"/>
            <a:t>документ што го опишува знаењето и вештините стекнати од носителите на високообразовни степени</a:t>
          </a:r>
          <a:r>
            <a:rPr lang="ru-RU" sz="900" dirty="0" smtClean="0"/>
            <a:t>. </a:t>
          </a:r>
          <a:endParaRPr lang="en-US" sz="900" dirty="0"/>
        </a:p>
      </dgm:t>
    </dgm:pt>
    <dgm:pt modelId="{3FD28E6F-A7C0-4867-A4D4-05315AC42521}" type="parTrans" cxnId="{0AF9C774-B9A1-40F1-A15F-0A372FE59356}">
      <dgm:prSet/>
      <dgm:spPr/>
      <dgm:t>
        <a:bodyPr/>
        <a:lstStyle/>
        <a:p>
          <a:endParaRPr lang="en-US"/>
        </a:p>
      </dgm:t>
    </dgm:pt>
    <dgm:pt modelId="{D6F7E8E4-A06B-43C3-9786-87197AEEA2BF}" type="sibTrans" cxnId="{0AF9C774-B9A1-40F1-A15F-0A372FE59356}">
      <dgm:prSet/>
      <dgm:spPr/>
      <dgm:t>
        <a:bodyPr/>
        <a:lstStyle/>
        <a:p>
          <a:endParaRPr lang="en-US"/>
        </a:p>
      </dgm:t>
    </dgm:pt>
    <dgm:pt modelId="{A630A234-7051-468D-A3EF-F791ABF16D54}">
      <dgm:prSet/>
      <dgm:spPr/>
      <dgm:t>
        <a:bodyPr/>
        <a:lstStyle/>
        <a:p>
          <a:pPr rtl="0"/>
          <a:r>
            <a:rPr lang="ru-RU" dirty="0" smtClean="0"/>
            <a:t>Обезбедува дополнителна информација за она што е опишано во официјалните степени / дипломи и/или транскрипти, со што ги прави полесни за разбирање, особено за работодавачите и институциите надвор од земјата каде што се издадени.</a:t>
          </a:r>
          <a:endParaRPr lang="en-US" dirty="0"/>
        </a:p>
      </dgm:t>
    </dgm:pt>
    <dgm:pt modelId="{50B82C51-673D-4602-AF0E-68AA31C8B722}" type="parTrans" cxnId="{7AE23E1B-1504-4011-A48C-E195033E08E6}">
      <dgm:prSet/>
      <dgm:spPr/>
      <dgm:t>
        <a:bodyPr/>
        <a:lstStyle/>
        <a:p>
          <a:endParaRPr lang="en-US"/>
        </a:p>
      </dgm:t>
    </dgm:pt>
    <dgm:pt modelId="{FEF80428-5789-4E37-9F93-57635A2BDAA6}" type="sibTrans" cxnId="{7AE23E1B-1504-4011-A48C-E195033E08E6}">
      <dgm:prSet/>
      <dgm:spPr/>
      <dgm:t>
        <a:bodyPr/>
        <a:lstStyle/>
        <a:p>
          <a:endParaRPr lang="en-US"/>
        </a:p>
      </dgm:t>
    </dgm:pt>
    <dgm:pt modelId="{B889CCA8-AAD8-4922-9F68-477FC9F68106}" type="pres">
      <dgm:prSet presAssocID="{E86DC915-F98C-4E12-9B10-D21BA54BCD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748B9F-DA3D-4222-B101-F3C29276A17F}" type="pres">
      <dgm:prSet presAssocID="{ECA4AEA0-539C-450A-8A98-9C3951264475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DE63A-BB98-423F-9C86-2AFDC8D137A1}" type="pres">
      <dgm:prSet presAssocID="{4B18D338-50E5-49D0-AD48-F13FA2F830D4}" presName="arrow" presStyleLbl="node1" presStyleIdx="1" presStyleCnt="3" custScaleX="213870" custScaleY="140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5A751-D3B4-47C8-BF27-3959025C9221}" type="pres">
      <dgm:prSet presAssocID="{A630A234-7051-468D-A3EF-F791ABF16D54}" presName="arrow" presStyleLbl="node1" presStyleIdx="2" presStyleCnt="3" custScaleX="240460" custScaleY="175959" custRadScaleRad="113283" custRadScaleInc="-3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2ED46B-D37B-4B9C-A3ED-85EB422315E6}" type="presOf" srcId="{ECA4AEA0-539C-450A-8A98-9C3951264475}" destId="{DA748B9F-DA3D-4222-B101-F3C29276A17F}" srcOrd="0" destOrd="0" presId="urn:microsoft.com/office/officeart/2005/8/layout/arrow5"/>
    <dgm:cxn modelId="{7AE23E1B-1504-4011-A48C-E195033E08E6}" srcId="{E86DC915-F98C-4E12-9B10-D21BA54BCD2E}" destId="{A630A234-7051-468D-A3EF-F791ABF16D54}" srcOrd="2" destOrd="0" parTransId="{50B82C51-673D-4602-AF0E-68AA31C8B722}" sibTransId="{FEF80428-5789-4E37-9F93-57635A2BDAA6}"/>
    <dgm:cxn modelId="{C0EE6DDE-7544-4A42-8D7E-03B361D588BC}" type="presOf" srcId="{A630A234-7051-468D-A3EF-F791ABF16D54}" destId="{ACF5A751-D3B4-47C8-BF27-3959025C9221}" srcOrd="0" destOrd="0" presId="urn:microsoft.com/office/officeart/2005/8/layout/arrow5"/>
    <dgm:cxn modelId="{752B7464-EA4C-4812-ABCD-EDFF9E4E5465}" srcId="{E86DC915-F98C-4E12-9B10-D21BA54BCD2E}" destId="{ECA4AEA0-539C-450A-8A98-9C3951264475}" srcOrd="0" destOrd="0" parTransId="{60D985EF-5442-4CFC-9BBC-608E566B5188}" sibTransId="{B7882251-1B0C-49AE-9F32-14B32C0E6FD3}"/>
    <dgm:cxn modelId="{9E43415A-049D-44EA-B95C-BAD389D07F07}" type="presOf" srcId="{4B18D338-50E5-49D0-AD48-F13FA2F830D4}" destId="{E88DE63A-BB98-423F-9C86-2AFDC8D137A1}" srcOrd="0" destOrd="0" presId="urn:microsoft.com/office/officeart/2005/8/layout/arrow5"/>
    <dgm:cxn modelId="{0AF9C774-B9A1-40F1-A15F-0A372FE59356}" srcId="{E86DC915-F98C-4E12-9B10-D21BA54BCD2E}" destId="{4B18D338-50E5-49D0-AD48-F13FA2F830D4}" srcOrd="1" destOrd="0" parTransId="{3FD28E6F-A7C0-4867-A4D4-05315AC42521}" sibTransId="{D6F7E8E4-A06B-43C3-9786-87197AEEA2BF}"/>
    <dgm:cxn modelId="{4BA91D3A-0539-4C6B-96AE-D10E18495267}" type="presOf" srcId="{E86DC915-F98C-4E12-9B10-D21BA54BCD2E}" destId="{B889CCA8-AAD8-4922-9F68-477FC9F68106}" srcOrd="0" destOrd="0" presId="urn:microsoft.com/office/officeart/2005/8/layout/arrow5"/>
    <dgm:cxn modelId="{6C574C95-257B-4344-AC76-291B77FCE6EF}" type="presParOf" srcId="{B889CCA8-AAD8-4922-9F68-477FC9F68106}" destId="{DA748B9F-DA3D-4222-B101-F3C29276A17F}" srcOrd="0" destOrd="0" presId="urn:microsoft.com/office/officeart/2005/8/layout/arrow5"/>
    <dgm:cxn modelId="{A689FF8C-FC7C-4B55-80D0-1FF3F6B54640}" type="presParOf" srcId="{B889CCA8-AAD8-4922-9F68-477FC9F68106}" destId="{E88DE63A-BB98-423F-9C86-2AFDC8D137A1}" srcOrd="1" destOrd="0" presId="urn:microsoft.com/office/officeart/2005/8/layout/arrow5"/>
    <dgm:cxn modelId="{5DDBF183-852E-474C-896C-B8BAFB1A49A2}" type="presParOf" srcId="{B889CCA8-AAD8-4922-9F68-477FC9F68106}" destId="{ACF5A751-D3B4-47C8-BF27-3959025C9221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D6F9A-F48D-4AA2-BF31-3E5CE30B7E4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CA77B-986B-4AFF-A623-24A2E2D94549}">
      <dgm:prSet/>
      <dgm:spPr/>
      <dgm:t>
        <a:bodyPr/>
        <a:lstStyle/>
        <a:p>
          <a:pPr rtl="0"/>
          <a:r>
            <a:rPr lang="ru-RU" smtClean="0"/>
            <a:t>Европас додатокот на диплома се издава на дипломирани студенти во високообразовните институции заедно со нивниот степен или диплома.</a:t>
          </a:r>
          <a:endParaRPr lang="en-US"/>
        </a:p>
      </dgm:t>
    </dgm:pt>
    <dgm:pt modelId="{B1918F69-DCA5-4687-B48F-1BBFDB39E28B}" type="parTrans" cxnId="{5ADD5C4A-88AE-47F5-BEE1-8A89DFDE1437}">
      <dgm:prSet/>
      <dgm:spPr/>
      <dgm:t>
        <a:bodyPr/>
        <a:lstStyle/>
        <a:p>
          <a:endParaRPr lang="en-US"/>
        </a:p>
      </dgm:t>
    </dgm:pt>
    <dgm:pt modelId="{6E437C7F-D07F-4353-97D9-0E1272543280}" type="sibTrans" cxnId="{5ADD5C4A-88AE-47F5-BEE1-8A89DFDE1437}">
      <dgm:prSet/>
      <dgm:spPr/>
      <dgm:t>
        <a:bodyPr/>
        <a:lstStyle/>
        <a:p>
          <a:endParaRPr lang="en-US"/>
        </a:p>
      </dgm:t>
    </dgm:pt>
    <dgm:pt modelId="{A15E78F5-0B40-427C-9E68-58DAA6DE3A77}" type="pres">
      <dgm:prSet presAssocID="{D7CD6F9A-F48D-4AA2-BF31-3E5CE30B7E4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F302F6-B4FC-418F-893F-B59ACDB03B17}" type="pres">
      <dgm:prSet presAssocID="{3AFCA77B-986B-4AFF-A623-24A2E2D94549}" presName="circ1TxSh" presStyleLbl="vennNode1" presStyleIdx="0" presStyleCnt="1" custScaleX="116751"/>
      <dgm:spPr/>
      <dgm:t>
        <a:bodyPr/>
        <a:lstStyle/>
        <a:p>
          <a:endParaRPr lang="en-US"/>
        </a:p>
      </dgm:t>
    </dgm:pt>
  </dgm:ptLst>
  <dgm:cxnLst>
    <dgm:cxn modelId="{5ADD5C4A-88AE-47F5-BEE1-8A89DFDE1437}" srcId="{D7CD6F9A-F48D-4AA2-BF31-3E5CE30B7E4D}" destId="{3AFCA77B-986B-4AFF-A623-24A2E2D94549}" srcOrd="0" destOrd="0" parTransId="{B1918F69-DCA5-4687-B48F-1BBFDB39E28B}" sibTransId="{6E437C7F-D07F-4353-97D9-0E1272543280}"/>
    <dgm:cxn modelId="{93380A52-3AA8-4F22-8F30-65DBA97A8C46}" type="presOf" srcId="{D7CD6F9A-F48D-4AA2-BF31-3E5CE30B7E4D}" destId="{A15E78F5-0B40-427C-9E68-58DAA6DE3A77}" srcOrd="0" destOrd="0" presId="urn:microsoft.com/office/officeart/2005/8/layout/venn1"/>
    <dgm:cxn modelId="{0C3DED3F-6E89-4C63-B4EC-9334CAABF0B7}" type="presOf" srcId="{3AFCA77B-986B-4AFF-A623-24A2E2D94549}" destId="{7CF302F6-B4FC-418F-893F-B59ACDB03B17}" srcOrd="0" destOrd="0" presId="urn:microsoft.com/office/officeart/2005/8/layout/venn1"/>
    <dgm:cxn modelId="{37B617D3-368C-4D00-ACAE-EDE242F6D1DA}" type="presParOf" srcId="{A15E78F5-0B40-427C-9E68-58DAA6DE3A77}" destId="{7CF302F6-B4FC-418F-893F-B59ACDB03B1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E3084E-B7A1-4EE2-A690-3231B98996F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E343E7-87DB-45A1-81B9-17C21461A2AC}">
      <dgm:prSet/>
      <dgm:spPr/>
      <dgm:t>
        <a:bodyPr/>
        <a:lstStyle/>
        <a:p>
          <a:pPr rtl="0"/>
          <a:r>
            <a:rPr lang="ru-RU" smtClean="0"/>
            <a:t>Европас додатокот на диплома не е:</a:t>
          </a:r>
          <a:endParaRPr lang="en-US"/>
        </a:p>
      </dgm:t>
    </dgm:pt>
    <dgm:pt modelId="{2DD6601F-7F71-41F8-AEC0-F156B87E4B60}" type="parTrans" cxnId="{AAB586F4-1F44-4C18-8278-206608BCD4FA}">
      <dgm:prSet/>
      <dgm:spPr/>
      <dgm:t>
        <a:bodyPr/>
        <a:lstStyle/>
        <a:p>
          <a:endParaRPr lang="en-US"/>
        </a:p>
      </dgm:t>
    </dgm:pt>
    <dgm:pt modelId="{38928071-B407-40F7-AE6C-4D30FF33F3B4}" type="sibTrans" cxnId="{AAB586F4-1F44-4C18-8278-206608BCD4FA}">
      <dgm:prSet/>
      <dgm:spPr/>
      <dgm:t>
        <a:bodyPr/>
        <a:lstStyle/>
        <a:p>
          <a:endParaRPr lang="en-US"/>
        </a:p>
      </dgm:t>
    </dgm:pt>
    <dgm:pt modelId="{7DC41F45-9A41-411B-93FA-F95DF73F3EF6}">
      <dgm:prSet/>
      <dgm:spPr/>
      <dgm:t>
        <a:bodyPr/>
        <a:lstStyle/>
        <a:p>
          <a:pPr rtl="0"/>
          <a:r>
            <a:rPr lang="ru-RU" smtClean="0"/>
            <a:t>замена за оригиналната диплома или степен;</a:t>
          </a:r>
          <a:endParaRPr lang="en-US"/>
        </a:p>
      </dgm:t>
    </dgm:pt>
    <dgm:pt modelId="{3E5815E6-DF56-45DE-A03D-167F9547E51B}" type="parTrans" cxnId="{823DD92A-6456-40E0-9955-7CCCCB8E1AF5}">
      <dgm:prSet/>
      <dgm:spPr/>
      <dgm:t>
        <a:bodyPr/>
        <a:lstStyle/>
        <a:p>
          <a:endParaRPr lang="en-US"/>
        </a:p>
      </dgm:t>
    </dgm:pt>
    <dgm:pt modelId="{B6BACCB1-02E1-44D3-A0CF-7B260B529765}" type="sibTrans" cxnId="{823DD92A-6456-40E0-9955-7CCCCB8E1AF5}">
      <dgm:prSet/>
      <dgm:spPr/>
      <dgm:t>
        <a:bodyPr/>
        <a:lstStyle/>
        <a:p>
          <a:endParaRPr lang="en-US"/>
        </a:p>
      </dgm:t>
    </dgm:pt>
    <dgm:pt modelId="{78193E69-CB32-44F5-A4CC-58D95306093C}">
      <dgm:prSet/>
      <dgm:spPr/>
      <dgm:t>
        <a:bodyPr/>
        <a:lstStyle/>
        <a:p>
          <a:pPr rtl="0"/>
          <a:r>
            <a:rPr lang="ru-RU" smtClean="0"/>
            <a:t>систем што автоматски гарантира признавање/нострификација.</a:t>
          </a:r>
          <a:endParaRPr lang="en-US"/>
        </a:p>
      </dgm:t>
    </dgm:pt>
    <dgm:pt modelId="{F611A5A0-7837-4AE1-9010-3FF6F4A9C8E3}" type="parTrans" cxnId="{A3829E7D-7D83-45E5-9957-54A56AAB41DE}">
      <dgm:prSet/>
      <dgm:spPr/>
      <dgm:t>
        <a:bodyPr/>
        <a:lstStyle/>
        <a:p>
          <a:endParaRPr lang="en-US"/>
        </a:p>
      </dgm:t>
    </dgm:pt>
    <dgm:pt modelId="{F4563B7F-2E13-4DD0-A81A-5CE896D3E934}" type="sibTrans" cxnId="{A3829E7D-7D83-45E5-9957-54A56AAB41DE}">
      <dgm:prSet/>
      <dgm:spPr/>
      <dgm:t>
        <a:bodyPr/>
        <a:lstStyle/>
        <a:p>
          <a:endParaRPr lang="en-US"/>
        </a:p>
      </dgm:t>
    </dgm:pt>
    <dgm:pt modelId="{45A14AC1-6FD8-401D-8952-F9458A943117}" type="pres">
      <dgm:prSet presAssocID="{E0E3084E-B7A1-4EE2-A690-3231B98996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6EC45F-1ED5-4ACE-9F31-A90E62C753DC}" type="pres">
      <dgm:prSet presAssocID="{06E343E7-87DB-45A1-81B9-17C21461A2AC}" presName="linNode" presStyleCnt="0"/>
      <dgm:spPr/>
    </dgm:pt>
    <dgm:pt modelId="{167964E6-56EB-4ECF-A594-E207B21E6A8F}" type="pres">
      <dgm:prSet presAssocID="{06E343E7-87DB-45A1-81B9-17C21461A2A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31950-C431-4D32-A2F8-38552A19BB10}" type="pres">
      <dgm:prSet presAssocID="{06E343E7-87DB-45A1-81B9-17C21461A2A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3DD92A-6456-40E0-9955-7CCCCB8E1AF5}" srcId="{06E343E7-87DB-45A1-81B9-17C21461A2AC}" destId="{7DC41F45-9A41-411B-93FA-F95DF73F3EF6}" srcOrd="0" destOrd="0" parTransId="{3E5815E6-DF56-45DE-A03D-167F9547E51B}" sibTransId="{B6BACCB1-02E1-44D3-A0CF-7B260B529765}"/>
    <dgm:cxn modelId="{D4AD629C-4BE7-4B4D-9EBF-4ABDF3101B66}" type="presOf" srcId="{06E343E7-87DB-45A1-81B9-17C21461A2AC}" destId="{167964E6-56EB-4ECF-A594-E207B21E6A8F}" srcOrd="0" destOrd="0" presId="urn:microsoft.com/office/officeart/2005/8/layout/vList5"/>
    <dgm:cxn modelId="{E287A48A-82D1-4942-B611-5592983D7EB6}" type="presOf" srcId="{7DC41F45-9A41-411B-93FA-F95DF73F3EF6}" destId="{43B31950-C431-4D32-A2F8-38552A19BB10}" srcOrd="0" destOrd="0" presId="urn:microsoft.com/office/officeart/2005/8/layout/vList5"/>
    <dgm:cxn modelId="{AAB586F4-1F44-4C18-8278-206608BCD4FA}" srcId="{E0E3084E-B7A1-4EE2-A690-3231B98996FD}" destId="{06E343E7-87DB-45A1-81B9-17C21461A2AC}" srcOrd="0" destOrd="0" parTransId="{2DD6601F-7F71-41F8-AEC0-F156B87E4B60}" sibTransId="{38928071-B407-40F7-AE6C-4D30FF33F3B4}"/>
    <dgm:cxn modelId="{643BBCD1-C50A-4566-A280-804428E2AC34}" type="presOf" srcId="{78193E69-CB32-44F5-A4CC-58D95306093C}" destId="{43B31950-C431-4D32-A2F8-38552A19BB10}" srcOrd="0" destOrd="1" presId="urn:microsoft.com/office/officeart/2005/8/layout/vList5"/>
    <dgm:cxn modelId="{A3829E7D-7D83-45E5-9957-54A56AAB41DE}" srcId="{06E343E7-87DB-45A1-81B9-17C21461A2AC}" destId="{78193E69-CB32-44F5-A4CC-58D95306093C}" srcOrd="1" destOrd="0" parTransId="{F611A5A0-7837-4AE1-9010-3FF6F4A9C8E3}" sibTransId="{F4563B7F-2E13-4DD0-A81A-5CE896D3E934}"/>
    <dgm:cxn modelId="{57A8F2A9-010D-4899-BC01-C30839AE3FBF}" type="presOf" srcId="{E0E3084E-B7A1-4EE2-A690-3231B98996FD}" destId="{45A14AC1-6FD8-401D-8952-F9458A943117}" srcOrd="0" destOrd="0" presId="urn:microsoft.com/office/officeart/2005/8/layout/vList5"/>
    <dgm:cxn modelId="{F39C49D0-AC5E-489E-BB3F-C4066D032CD0}" type="presParOf" srcId="{45A14AC1-6FD8-401D-8952-F9458A943117}" destId="{DD6EC45F-1ED5-4ACE-9F31-A90E62C753DC}" srcOrd="0" destOrd="0" presId="urn:microsoft.com/office/officeart/2005/8/layout/vList5"/>
    <dgm:cxn modelId="{3CE71C5C-0BFD-4063-8C61-370887EACC53}" type="presParOf" srcId="{DD6EC45F-1ED5-4ACE-9F31-A90E62C753DC}" destId="{167964E6-56EB-4ECF-A594-E207B21E6A8F}" srcOrd="0" destOrd="0" presId="urn:microsoft.com/office/officeart/2005/8/layout/vList5"/>
    <dgm:cxn modelId="{D1339B6E-F240-4094-8C58-BB0D3A85D0AD}" type="presParOf" srcId="{DD6EC45F-1ED5-4ACE-9F31-A90E62C753DC}" destId="{43B31950-C431-4D32-A2F8-38552A19BB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FE1D00-C34A-4F6D-93C4-8C138191A9FE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222B407B-3A4F-468F-9E21-BC0D74417C13}">
      <dgm:prSet/>
      <dgm:spPr/>
      <dgm:t>
        <a:bodyPr/>
        <a:lstStyle/>
        <a:p>
          <a:pPr rtl="0"/>
          <a:r>
            <a:rPr lang="ru-RU" smtClean="0"/>
            <a:t>Европас додатокот на диплома се издава од страна на високообразовните институции што ја доделуваа оригиналната диплома или степен.</a:t>
          </a:r>
          <a:endParaRPr lang="en-US"/>
        </a:p>
      </dgm:t>
    </dgm:pt>
    <dgm:pt modelId="{97A725CD-600B-471C-BB19-568EF186B1E1}" type="parTrans" cxnId="{ACCC4B52-26FE-41AF-BDA6-C2B1125F2FE3}">
      <dgm:prSet/>
      <dgm:spPr/>
      <dgm:t>
        <a:bodyPr/>
        <a:lstStyle/>
        <a:p>
          <a:endParaRPr lang="en-US"/>
        </a:p>
      </dgm:t>
    </dgm:pt>
    <dgm:pt modelId="{4E564417-3314-425C-ABF8-0A59542D5EC2}" type="sibTrans" cxnId="{ACCC4B52-26FE-41AF-BDA6-C2B1125F2FE3}">
      <dgm:prSet/>
      <dgm:spPr/>
      <dgm:t>
        <a:bodyPr/>
        <a:lstStyle/>
        <a:p>
          <a:endParaRPr lang="en-US"/>
        </a:p>
      </dgm:t>
    </dgm:pt>
    <dgm:pt modelId="{2229067C-EF11-4827-BB4C-7AA2A4F8F008}" type="pres">
      <dgm:prSet presAssocID="{1AFE1D00-C34A-4F6D-93C4-8C138191A9F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564DF5-5346-4413-B584-7390D3C8BDBD}" type="pres">
      <dgm:prSet presAssocID="{222B407B-3A4F-468F-9E21-BC0D74417C13}" presName="horFlow" presStyleCnt="0"/>
      <dgm:spPr/>
    </dgm:pt>
    <dgm:pt modelId="{DCB46A44-6693-4260-BD93-1CC7E4D5A6D9}" type="pres">
      <dgm:prSet presAssocID="{222B407B-3A4F-468F-9E21-BC0D74417C13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ACCC4B52-26FE-41AF-BDA6-C2B1125F2FE3}" srcId="{1AFE1D00-C34A-4F6D-93C4-8C138191A9FE}" destId="{222B407B-3A4F-468F-9E21-BC0D74417C13}" srcOrd="0" destOrd="0" parTransId="{97A725CD-600B-471C-BB19-568EF186B1E1}" sibTransId="{4E564417-3314-425C-ABF8-0A59542D5EC2}"/>
    <dgm:cxn modelId="{F4B8AA5A-7CFC-44A3-A1C8-56F6E4439207}" type="presOf" srcId="{1AFE1D00-C34A-4F6D-93C4-8C138191A9FE}" destId="{2229067C-EF11-4827-BB4C-7AA2A4F8F008}" srcOrd="0" destOrd="0" presId="urn:microsoft.com/office/officeart/2005/8/layout/lProcess3"/>
    <dgm:cxn modelId="{7D2E71F7-0FDE-4522-B98B-3B88FD6108E1}" type="presOf" srcId="{222B407B-3A4F-468F-9E21-BC0D74417C13}" destId="{DCB46A44-6693-4260-BD93-1CC7E4D5A6D9}" srcOrd="0" destOrd="0" presId="urn:microsoft.com/office/officeart/2005/8/layout/lProcess3"/>
    <dgm:cxn modelId="{0D95972A-C2DB-41A2-A4E9-2C5A02BEAB84}" type="presParOf" srcId="{2229067C-EF11-4827-BB4C-7AA2A4F8F008}" destId="{45564DF5-5346-4413-B584-7390D3C8BDBD}" srcOrd="0" destOrd="0" presId="urn:microsoft.com/office/officeart/2005/8/layout/lProcess3"/>
    <dgm:cxn modelId="{6E647940-C433-42DC-9B28-8F290C824854}" type="presParOf" srcId="{45564DF5-5346-4413-B584-7390D3C8BDBD}" destId="{DCB46A44-6693-4260-BD93-1CC7E4D5A6D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BC5FBF-9A97-4644-A5D7-A3A5261F4C67}" type="doc">
      <dgm:prSet loTypeId="urn:microsoft.com/office/officeart/2005/8/layout/target3" loCatId="relationship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en-US"/>
        </a:p>
      </dgm:t>
    </dgm:pt>
    <dgm:pt modelId="{1B6951F0-01E8-4F3B-84C4-DA0A5D04FE2D}">
      <dgm:prSet/>
      <dgm:spPr/>
      <dgm:t>
        <a:bodyPr/>
        <a:lstStyle/>
        <a:p>
          <a:pPr rtl="0"/>
          <a:r>
            <a:rPr lang="ru-RU" smtClean="0"/>
            <a:t>Пристапот до овој дел од порталот е ограничен на високообразовните институции. За да се добие лозинка, контактирајте го Вашиот </a:t>
          </a:r>
          <a:r>
            <a:rPr lang="ru-RU" smtClean="0">
              <a:hlinkClick xmlns:r="http://schemas.openxmlformats.org/officeDocument/2006/relationships" r:id="rId1"/>
            </a:rPr>
            <a:t>Национален Еуропас Центар</a:t>
          </a:r>
          <a:r>
            <a:rPr lang="ru-RU" smtClean="0"/>
            <a:t>- Национална агенција за европски образовни програми и мобилност.</a:t>
          </a:r>
          <a:endParaRPr lang="en-US"/>
        </a:p>
      </dgm:t>
    </dgm:pt>
    <dgm:pt modelId="{E36B719E-EC95-44E0-876E-D892385F5A5E}" type="parTrans" cxnId="{F4CE139A-CF80-4055-9CA9-9067C16C88E3}">
      <dgm:prSet/>
      <dgm:spPr/>
      <dgm:t>
        <a:bodyPr/>
        <a:lstStyle/>
        <a:p>
          <a:endParaRPr lang="en-US"/>
        </a:p>
      </dgm:t>
    </dgm:pt>
    <dgm:pt modelId="{726E4206-83C5-468A-ABE7-4D1D2BC3F94C}" type="sibTrans" cxnId="{F4CE139A-CF80-4055-9CA9-9067C16C88E3}">
      <dgm:prSet/>
      <dgm:spPr/>
      <dgm:t>
        <a:bodyPr/>
        <a:lstStyle/>
        <a:p>
          <a:endParaRPr lang="en-US"/>
        </a:p>
      </dgm:t>
    </dgm:pt>
    <dgm:pt modelId="{C69F90B3-97F0-4D78-8D54-80D25B50537E}" type="pres">
      <dgm:prSet presAssocID="{3EBC5FBF-9A97-4644-A5D7-A3A5261F4C6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7BBDB-6A9A-4122-A45B-80D48EC865BF}" type="pres">
      <dgm:prSet presAssocID="{1B6951F0-01E8-4F3B-84C4-DA0A5D04FE2D}" presName="circle1" presStyleLbl="node1" presStyleIdx="0" presStyleCnt="1"/>
      <dgm:spPr/>
    </dgm:pt>
    <dgm:pt modelId="{846014B3-561B-493C-8209-20526549DCA1}" type="pres">
      <dgm:prSet presAssocID="{1B6951F0-01E8-4F3B-84C4-DA0A5D04FE2D}" presName="space" presStyleCnt="0"/>
      <dgm:spPr/>
    </dgm:pt>
    <dgm:pt modelId="{067CA3F5-E307-4A3A-A995-B0C12CFE5D1A}" type="pres">
      <dgm:prSet presAssocID="{1B6951F0-01E8-4F3B-84C4-DA0A5D04FE2D}" presName="rect1" presStyleLbl="alignAcc1" presStyleIdx="0" presStyleCnt="1"/>
      <dgm:spPr/>
      <dgm:t>
        <a:bodyPr/>
        <a:lstStyle/>
        <a:p>
          <a:endParaRPr lang="en-US"/>
        </a:p>
      </dgm:t>
    </dgm:pt>
    <dgm:pt modelId="{FB6C4AFD-ECE2-4B0F-8883-D7FEA21C04CD}" type="pres">
      <dgm:prSet presAssocID="{1B6951F0-01E8-4F3B-84C4-DA0A5D04FE2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46106C-718C-4536-996A-4F70D4A4AC32}" type="presOf" srcId="{3EBC5FBF-9A97-4644-A5D7-A3A5261F4C67}" destId="{C69F90B3-97F0-4D78-8D54-80D25B50537E}" srcOrd="0" destOrd="0" presId="urn:microsoft.com/office/officeart/2005/8/layout/target3"/>
    <dgm:cxn modelId="{8AD7EF1F-B40F-4054-A7E4-D4816ABFA25E}" type="presOf" srcId="{1B6951F0-01E8-4F3B-84C4-DA0A5D04FE2D}" destId="{067CA3F5-E307-4A3A-A995-B0C12CFE5D1A}" srcOrd="0" destOrd="0" presId="urn:microsoft.com/office/officeart/2005/8/layout/target3"/>
    <dgm:cxn modelId="{DFC59791-8387-42F6-AE5C-5D3DC4E16446}" type="presOf" srcId="{1B6951F0-01E8-4F3B-84C4-DA0A5D04FE2D}" destId="{FB6C4AFD-ECE2-4B0F-8883-D7FEA21C04CD}" srcOrd="1" destOrd="0" presId="urn:microsoft.com/office/officeart/2005/8/layout/target3"/>
    <dgm:cxn modelId="{F4CE139A-CF80-4055-9CA9-9067C16C88E3}" srcId="{3EBC5FBF-9A97-4644-A5D7-A3A5261F4C67}" destId="{1B6951F0-01E8-4F3B-84C4-DA0A5D04FE2D}" srcOrd="0" destOrd="0" parTransId="{E36B719E-EC95-44E0-876E-D892385F5A5E}" sibTransId="{726E4206-83C5-468A-ABE7-4D1D2BC3F94C}"/>
    <dgm:cxn modelId="{FABEA982-E993-4E30-AF73-F6413CFB29C0}" type="presParOf" srcId="{C69F90B3-97F0-4D78-8D54-80D25B50537E}" destId="{29F7BBDB-6A9A-4122-A45B-80D48EC865BF}" srcOrd="0" destOrd="0" presId="urn:microsoft.com/office/officeart/2005/8/layout/target3"/>
    <dgm:cxn modelId="{EDDDC0A4-C542-469B-884D-B20BB1C55E3A}" type="presParOf" srcId="{C69F90B3-97F0-4D78-8D54-80D25B50537E}" destId="{846014B3-561B-493C-8209-20526549DCA1}" srcOrd="1" destOrd="0" presId="urn:microsoft.com/office/officeart/2005/8/layout/target3"/>
    <dgm:cxn modelId="{3C49772D-9E84-4B45-B270-11A1ED028919}" type="presParOf" srcId="{C69F90B3-97F0-4D78-8D54-80D25B50537E}" destId="{067CA3F5-E307-4A3A-A995-B0C12CFE5D1A}" srcOrd="2" destOrd="0" presId="urn:microsoft.com/office/officeart/2005/8/layout/target3"/>
    <dgm:cxn modelId="{B0FCE1E0-A70D-4F7A-9858-D60972724A46}" type="presParOf" srcId="{C69F90B3-97F0-4D78-8D54-80D25B50537E}" destId="{FB6C4AFD-ECE2-4B0F-8883-D7FEA21C04C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D94474-E674-4378-81D8-1600D3A2F217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E52F36-14F6-4613-87C4-6CC03A89E62A}">
      <dgm:prSet/>
      <dgm:spPr/>
      <dgm:t>
        <a:bodyPr/>
        <a:lstStyle/>
        <a:p>
          <a:pPr rtl="0"/>
          <a:endParaRPr lang="en-US"/>
        </a:p>
      </dgm:t>
    </dgm:pt>
    <dgm:pt modelId="{7F6F5803-E8A7-4775-AF9E-78F010C0C16E}" type="parTrans" cxnId="{61A1E4E1-648D-4417-9579-ADC2F27A6893}">
      <dgm:prSet/>
      <dgm:spPr/>
      <dgm:t>
        <a:bodyPr/>
        <a:lstStyle/>
        <a:p>
          <a:endParaRPr lang="en-US"/>
        </a:p>
      </dgm:t>
    </dgm:pt>
    <dgm:pt modelId="{12377756-DB24-4CF2-8A20-6B302C5726E5}" type="sibTrans" cxnId="{61A1E4E1-648D-4417-9579-ADC2F27A6893}">
      <dgm:prSet/>
      <dgm:spPr/>
      <dgm:t>
        <a:bodyPr/>
        <a:lstStyle/>
        <a:p>
          <a:endParaRPr lang="en-US"/>
        </a:p>
      </dgm:t>
    </dgm:pt>
    <dgm:pt modelId="{63D0F724-57D3-460A-93FE-13FC0F170C13}">
      <dgm:prSet custT="1"/>
      <dgm:spPr/>
      <dgm:t>
        <a:bodyPr/>
        <a:lstStyle/>
        <a:p>
          <a:pPr rtl="0"/>
          <a:r>
            <a:rPr lang="en-US" sz="1800" dirty="0" smtClean="0">
              <a:hlinkClick xmlns:r="http://schemas.openxmlformats.org/officeDocument/2006/relationships" r:id="rId1"/>
            </a:rPr>
            <a:t>https://europass.cedefop.europa.eu/sites/default/files/ects-users-guide_en.pdf</a:t>
          </a:r>
          <a:endParaRPr lang="en-US" sz="1800" dirty="0"/>
        </a:p>
      </dgm:t>
    </dgm:pt>
    <dgm:pt modelId="{9B8A89EF-B098-4387-83A5-90BF990C9487}" type="parTrans" cxnId="{37ECC7FE-94BE-48F9-9EFC-41CED8959047}">
      <dgm:prSet/>
      <dgm:spPr/>
      <dgm:t>
        <a:bodyPr/>
        <a:lstStyle/>
        <a:p>
          <a:endParaRPr lang="en-US"/>
        </a:p>
      </dgm:t>
    </dgm:pt>
    <dgm:pt modelId="{0F098C5D-0774-4FBF-85F8-27B5BABD9B5F}" type="sibTrans" cxnId="{37ECC7FE-94BE-48F9-9EFC-41CED8959047}">
      <dgm:prSet/>
      <dgm:spPr/>
      <dgm:t>
        <a:bodyPr/>
        <a:lstStyle/>
        <a:p>
          <a:endParaRPr lang="en-US"/>
        </a:p>
      </dgm:t>
    </dgm:pt>
    <dgm:pt modelId="{07BAF27C-18C0-4E86-806D-04BDBFFEDF2C}">
      <dgm:prSet/>
      <dgm:spPr/>
      <dgm:t>
        <a:bodyPr/>
        <a:lstStyle/>
        <a:p>
          <a:endParaRPr lang="en-US"/>
        </a:p>
      </dgm:t>
    </dgm:pt>
    <dgm:pt modelId="{7D057E86-E158-47D8-97D9-8FC1C7CABB7D}" type="parTrans" cxnId="{B9E5BB9B-C8B9-41F4-995D-AA2A12A50AD1}">
      <dgm:prSet/>
      <dgm:spPr/>
      <dgm:t>
        <a:bodyPr/>
        <a:lstStyle/>
        <a:p>
          <a:endParaRPr lang="en-US"/>
        </a:p>
      </dgm:t>
    </dgm:pt>
    <dgm:pt modelId="{485AC323-2754-4CCA-90AA-35F2AC129362}" type="sibTrans" cxnId="{B9E5BB9B-C8B9-41F4-995D-AA2A12A50AD1}">
      <dgm:prSet/>
      <dgm:spPr/>
      <dgm:t>
        <a:bodyPr/>
        <a:lstStyle/>
        <a:p>
          <a:endParaRPr lang="en-US"/>
        </a:p>
      </dgm:t>
    </dgm:pt>
    <dgm:pt modelId="{9528764C-EC53-471E-85A2-6187086510E8}" type="pres">
      <dgm:prSet presAssocID="{50D94474-E674-4378-81D8-1600D3A2F21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F21542-9483-4136-A210-1C3AB7612447}" type="pres">
      <dgm:prSet presAssocID="{50D94474-E674-4378-81D8-1600D3A2F217}" presName="divider" presStyleLbl="fgShp" presStyleIdx="0" presStyleCnt="1"/>
      <dgm:spPr/>
    </dgm:pt>
    <dgm:pt modelId="{33D7C8B8-9119-42E7-985A-1FC592ECB65E}" type="pres">
      <dgm:prSet presAssocID="{E3E52F36-14F6-4613-87C4-6CC03A89E62A}" presName="downArrow" presStyleLbl="node1" presStyleIdx="0" presStyleCnt="2"/>
      <dgm:spPr/>
    </dgm:pt>
    <dgm:pt modelId="{0D1D5C9B-C555-4181-B24A-1C6ED34F3EB6}" type="pres">
      <dgm:prSet presAssocID="{E3E52F36-14F6-4613-87C4-6CC03A89E62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9CD4B-6D3E-42D5-8A44-86CC99EAE5DD}" type="pres">
      <dgm:prSet presAssocID="{63D0F724-57D3-460A-93FE-13FC0F170C13}" presName="upArrow" presStyleLbl="node1" presStyleIdx="1" presStyleCnt="2"/>
      <dgm:spPr/>
    </dgm:pt>
    <dgm:pt modelId="{5521BE56-11F6-4885-A840-B09EFD4AC19C}" type="pres">
      <dgm:prSet presAssocID="{63D0F724-57D3-460A-93FE-13FC0F170C1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B9DF70-CCD9-4F06-8D54-754AAED6368D}" type="presOf" srcId="{50D94474-E674-4378-81D8-1600D3A2F217}" destId="{9528764C-EC53-471E-85A2-6187086510E8}" srcOrd="0" destOrd="0" presId="urn:microsoft.com/office/officeart/2005/8/layout/arrow3"/>
    <dgm:cxn modelId="{37ECC7FE-94BE-48F9-9EFC-41CED8959047}" srcId="{50D94474-E674-4378-81D8-1600D3A2F217}" destId="{63D0F724-57D3-460A-93FE-13FC0F170C13}" srcOrd="1" destOrd="0" parTransId="{9B8A89EF-B098-4387-83A5-90BF990C9487}" sibTransId="{0F098C5D-0774-4FBF-85F8-27B5BABD9B5F}"/>
    <dgm:cxn modelId="{61A1E4E1-648D-4417-9579-ADC2F27A6893}" srcId="{50D94474-E674-4378-81D8-1600D3A2F217}" destId="{E3E52F36-14F6-4613-87C4-6CC03A89E62A}" srcOrd="0" destOrd="0" parTransId="{7F6F5803-E8A7-4775-AF9E-78F010C0C16E}" sibTransId="{12377756-DB24-4CF2-8A20-6B302C5726E5}"/>
    <dgm:cxn modelId="{C80AE95B-32A5-4E52-BFED-8961A682C765}" type="presOf" srcId="{63D0F724-57D3-460A-93FE-13FC0F170C13}" destId="{5521BE56-11F6-4885-A840-B09EFD4AC19C}" srcOrd="0" destOrd="0" presId="urn:microsoft.com/office/officeart/2005/8/layout/arrow3"/>
    <dgm:cxn modelId="{8DAF0D9B-4586-4863-9F45-BC7553C5E260}" type="presOf" srcId="{E3E52F36-14F6-4613-87C4-6CC03A89E62A}" destId="{0D1D5C9B-C555-4181-B24A-1C6ED34F3EB6}" srcOrd="0" destOrd="0" presId="urn:microsoft.com/office/officeart/2005/8/layout/arrow3"/>
    <dgm:cxn modelId="{B9E5BB9B-C8B9-41F4-995D-AA2A12A50AD1}" srcId="{50D94474-E674-4378-81D8-1600D3A2F217}" destId="{07BAF27C-18C0-4E86-806D-04BDBFFEDF2C}" srcOrd="2" destOrd="0" parTransId="{7D057E86-E158-47D8-97D9-8FC1C7CABB7D}" sibTransId="{485AC323-2754-4CCA-90AA-35F2AC129362}"/>
    <dgm:cxn modelId="{7F8B8FD9-B505-401F-94BE-2063FDFFB8F1}" type="presParOf" srcId="{9528764C-EC53-471E-85A2-6187086510E8}" destId="{B4F21542-9483-4136-A210-1C3AB7612447}" srcOrd="0" destOrd="0" presId="urn:microsoft.com/office/officeart/2005/8/layout/arrow3"/>
    <dgm:cxn modelId="{8517B3D6-C9F8-48EF-8153-2A03947ACE56}" type="presParOf" srcId="{9528764C-EC53-471E-85A2-6187086510E8}" destId="{33D7C8B8-9119-42E7-985A-1FC592ECB65E}" srcOrd="1" destOrd="0" presId="urn:microsoft.com/office/officeart/2005/8/layout/arrow3"/>
    <dgm:cxn modelId="{90776EC3-8B11-482F-8F43-FB2766E8B208}" type="presParOf" srcId="{9528764C-EC53-471E-85A2-6187086510E8}" destId="{0D1D5C9B-C555-4181-B24A-1C6ED34F3EB6}" srcOrd="2" destOrd="0" presId="urn:microsoft.com/office/officeart/2005/8/layout/arrow3"/>
    <dgm:cxn modelId="{C97FD0ED-3168-48D2-87B9-32EFDEE1C43D}" type="presParOf" srcId="{9528764C-EC53-471E-85A2-6187086510E8}" destId="{92B9CD4B-6D3E-42D5-8A44-86CC99EAE5DD}" srcOrd="3" destOrd="0" presId="urn:microsoft.com/office/officeart/2005/8/layout/arrow3"/>
    <dgm:cxn modelId="{89BE3393-2B60-4A04-8F5C-09C77FACEB79}" type="presParOf" srcId="{9528764C-EC53-471E-85A2-6187086510E8}" destId="{5521BE56-11F6-4885-A840-B09EFD4AC19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0A675F-B125-41BF-9D6B-42F6E1F4F7E4}" type="doc">
      <dgm:prSet loTypeId="urn:microsoft.com/office/officeart/2005/8/layout/lProcess3" loCatId="process" qsTypeId="urn:microsoft.com/office/officeart/2005/8/quickstyle/simple1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6FA17AE5-A7CC-4C7B-8644-44766E33B831}">
      <dgm:prSet/>
      <dgm:spPr/>
      <dgm:t>
        <a:bodyPr/>
        <a:lstStyle/>
        <a:p>
          <a:pPr rtl="0"/>
          <a:r>
            <a:rPr lang="mk-MK" dirty="0" smtClean="0"/>
            <a:t>Додатокот на диплома може да се користи во Република Македонија и во цела Европа.</a:t>
          </a:r>
          <a:endParaRPr lang="en-US" dirty="0"/>
        </a:p>
      </dgm:t>
    </dgm:pt>
    <dgm:pt modelId="{9AB95A06-DFFF-4C1E-AE6D-5F77B28AD9E5}" type="parTrans" cxnId="{EF93FC1B-A99F-4DAA-AE8B-FFD44DA60CF1}">
      <dgm:prSet/>
      <dgm:spPr/>
      <dgm:t>
        <a:bodyPr/>
        <a:lstStyle/>
        <a:p>
          <a:endParaRPr lang="en-US"/>
        </a:p>
      </dgm:t>
    </dgm:pt>
    <dgm:pt modelId="{561D2CB6-2222-49AE-8D97-43A30C70F4DA}" type="sibTrans" cxnId="{EF93FC1B-A99F-4DAA-AE8B-FFD44DA60CF1}">
      <dgm:prSet/>
      <dgm:spPr/>
      <dgm:t>
        <a:bodyPr/>
        <a:lstStyle/>
        <a:p>
          <a:endParaRPr lang="en-US"/>
        </a:p>
      </dgm:t>
    </dgm:pt>
    <dgm:pt modelId="{E5CA918A-7703-4382-A34E-4A032BAF2A75}">
      <dgm:prSet/>
      <dgm:spPr/>
      <dgm:t>
        <a:bodyPr/>
        <a:lstStyle/>
        <a:p>
          <a:pPr rtl="0"/>
          <a:r>
            <a:rPr lang="mk-MK" dirty="0" smtClean="0"/>
            <a:t>Истата може да се добие на сите универзитети во РМ како и на сите универзитети во Европа.</a:t>
          </a:r>
          <a:endParaRPr lang="en-US" dirty="0"/>
        </a:p>
      </dgm:t>
    </dgm:pt>
    <dgm:pt modelId="{EAA1C670-2AC8-4A81-8D6A-5740961F1D80}" type="parTrans" cxnId="{9C49B58E-0D93-49D7-8FD6-FD8884CAFC8C}">
      <dgm:prSet/>
      <dgm:spPr/>
      <dgm:t>
        <a:bodyPr/>
        <a:lstStyle/>
        <a:p>
          <a:endParaRPr lang="en-US"/>
        </a:p>
      </dgm:t>
    </dgm:pt>
    <dgm:pt modelId="{8853C1FB-5765-4ED4-9E45-E71A86AEEA37}" type="sibTrans" cxnId="{9C49B58E-0D93-49D7-8FD6-FD8884CAFC8C}">
      <dgm:prSet/>
      <dgm:spPr/>
      <dgm:t>
        <a:bodyPr/>
        <a:lstStyle/>
        <a:p>
          <a:endParaRPr lang="en-US"/>
        </a:p>
      </dgm:t>
    </dgm:pt>
    <dgm:pt modelId="{97778D7F-92F7-4372-8841-364FBFE9325D}" type="pres">
      <dgm:prSet presAssocID="{250A675F-B125-41BF-9D6B-42F6E1F4F7E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A28658-A3B3-4817-B623-66E273DA73B6}" type="pres">
      <dgm:prSet presAssocID="{6FA17AE5-A7CC-4C7B-8644-44766E33B831}" presName="horFlow" presStyleCnt="0"/>
      <dgm:spPr/>
    </dgm:pt>
    <dgm:pt modelId="{953F68BE-CACA-449C-900B-20C6218C5E9A}" type="pres">
      <dgm:prSet presAssocID="{6FA17AE5-A7CC-4C7B-8644-44766E33B831}" presName="bigChev" presStyleLbl="node1" presStyleIdx="0" presStyleCnt="2"/>
      <dgm:spPr/>
      <dgm:t>
        <a:bodyPr/>
        <a:lstStyle/>
        <a:p>
          <a:endParaRPr lang="en-US"/>
        </a:p>
      </dgm:t>
    </dgm:pt>
    <dgm:pt modelId="{0B742843-7C1A-490A-A9A5-F63FACAC2ACC}" type="pres">
      <dgm:prSet presAssocID="{6FA17AE5-A7CC-4C7B-8644-44766E33B831}" presName="vSp" presStyleCnt="0"/>
      <dgm:spPr/>
    </dgm:pt>
    <dgm:pt modelId="{888CF1BE-880F-4682-ABDA-FF1B63849436}" type="pres">
      <dgm:prSet presAssocID="{E5CA918A-7703-4382-A34E-4A032BAF2A75}" presName="horFlow" presStyleCnt="0"/>
      <dgm:spPr/>
    </dgm:pt>
    <dgm:pt modelId="{2BEA62AE-E213-474B-82C0-6776C5208A24}" type="pres">
      <dgm:prSet presAssocID="{E5CA918A-7703-4382-A34E-4A032BAF2A75}" presName="bigChev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EF93FC1B-A99F-4DAA-AE8B-FFD44DA60CF1}" srcId="{250A675F-B125-41BF-9D6B-42F6E1F4F7E4}" destId="{6FA17AE5-A7CC-4C7B-8644-44766E33B831}" srcOrd="0" destOrd="0" parTransId="{9AB95A06-DFFF-4C1E-AE6D-5F77B28AD9E5}" sibTransId="{561D2CB6-2222-49AE-8D97-43A30C70F4DA}"/>
    <dgm:cxn modelId="{28F5D1F6-EF98-4E84-AAF7-0D3A63BB5D15}" type="presOf" srcId="{250A675F-B125-41BF-9D6B-42F6E1F4F7E4}" destId="{97778D7F-92F7-4372-8841-364FBFE9325D}" srcOrd="0" destOrd="0" presId="urn:microsoft.com/office/officeart/2005/8/layout/lProcess3"/>
    <dgm:cxn modelId="{295BDBB1-9098-4B79-9F7C-64949D420041}" type="presOf" srcId="{6FA17AE5-A7CC-4C7B-8644-44766E33B831}" destId="{953F68BE-CACA-449C-900B-20C6218C5E9A}" srcOrd="0" destOrd="0" presId="urn:microsoft.com/office/officeart/2005/8/layout/lProcess3"/>
    <dgm:cxn modelId="{2EB65A98-E5A1-42AE-9EA7-D7C51F6FFE8F}" type="presOf" srcId="{E5CA918A-7703-4382-A34E-4A032BAF2A75}" destId="{2BEA62AE-E213-474B-82C0-6776C5208A24}" srcOrd="0" destOrd="0" presId="urn:microsoft.com/office/officeart/2005/8/layout/lProcess3"/>
    <dgm:cxn modelId="{9C49B58E-0D93-49D7-8FD6-FD8884CAFC8C}" srcId="{250A675F-B125-41BF-9D6B-42F6E1F4F7E4}" destId="{E5CA918A-7703-4382-A34E-4A032BAF2A75}" srcOrd="1" destOrd="0" parTransId="{EAA1C670-2AC8-4A81-8D6A-5740961F1D80}" sibTransId="{8853C1FB-5765-4ED4-9E45-E71A86AEEA37}"/>
    <dgm:cxn modelId="{0167675C-7CA2-468C-958F-198ACB81EFB5}" type="presParOf" srcId="{97778D7F-92F7-4372-8841-364FBFE9325D}" destId="{C3A28658-A3B3-4817-B623-66E273DA73B6}" srcOrd="0" destOrd="0" presId="urn:microsoft.com/office/officeart/2005/8/layout/lProcess3"/>
    <dgm:cxn modelId="{43114EB1-4D4C-495E-ADD6-305E11CAE4C7}" type="presParOf" srcId="{C3A28658-A3B3-4817-B623-66E273DA73B6}" destId="{953F68BE-CACA-449C-900B-20C6218C5E9A}" srcOrd="0" destOrd="0" presId="urn:microsoft.com/office/officeart/2005/8/layout/lProcess3"/>
    <dgm:cxn modelId="{A9AF74D6-224D-4986-893F-D49C7CF9CE63}" type="presParOf" srcId="{97778D7F-92F7-4372-8841-364FBFE9325D}" destId="{0B742843-7C1A-490A-A9A5-F63FACAC2ACC}" srcOrd="1" destOrd="0" presId="urn:microsoft.com/office/officeart/2005/8/layout/lProcess3"/>
    <dgm:cxn modelId="{601D5944-434D-4712-B7AE-F160798D3E84}" type="presParOf" srcId="{97778D7F-92F7-4372-8841-364FBFE9325D}" destId="{888CF1BE-880F-4682-ABDA-FF1B63849436}" srcOrd="2" destOrd="0" presId="urn:microsoft.com/office/officeart/2005/8/layout/lProcess3"/>
    <dgm:cxn modelId="{06FD9C27-AFAB-403E-B51C-C712BBD30A42}" type="presParOf" srcId="{888CF1BE-880F-4682-ABDA-FF1B63849436}" destId="{2BEA62AE-E213-474B-82C0-6776C5208A2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48B9F-DA3D-4222-B101-F3C29276A17F}">
      <dsp:nvSpPr>
        <dsp:cNvPr id="0" name=""/>
        <dsp:cNvSpPr/>
      </dsp:nvSpPr>
      <dsp:spPr>
        <a:xfrm>
          <a:off x="3365714" y="-327727"/>
          <a:ext cx="1727894" cy="172789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797688" y="-327727"/>
        <a:ext cx="863947" cy="1425513"/>
      </dsp:txXfrm>
    </dsp:sp>
    <dsp:sp modelId="{E88DE63A-BB98-423F-9C86-2AFDC8D137A1}">
      <dsp:nvSpPr>
        <dsp:cNvPr id="0" name=""/>
        <dsp:cNvSpPr/>
      </dsp:nvSpPr>
      <dsp:spPr>
        <a:xfrm rot="7200000">
          <a:off x="3381030" y="1055590"/>
          <a:ext cx="3695448" cy="242221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документ што го опишува знаењето и вештините стекнати од носителите на високообразовни степени</a:t>
          </a:r>
          <a:r>
            <a:rPr lang="ru-RU" sz="900" kern="1200" dirty="0" smtClean="0"/>
            <a:t>. </a:t>
          </a:r>
          <a:endParaRPr lang="en-US" sz="900" kern="1200" dirty="0"/>
        </a:p>
      </dsp:txBody>
      <dsp:txXfrm rot="-5400000">
        <a:off x="4413139" y="1448806"/>
        <a:ext cx="1998327" cy="1847724"/>
      </dsp:txXfrm>
    </dsp:sp>
    <dsp:sp modelId="{ACF5A751-D3B4-47C8-BF27-3959025C9221}">
      <dsp:nvSpPr>
        <dsp:cNvPr id="0" name=""/>
        <dsp:cNvSpPr/>
      </dsp:nvSpPr>
      <dsp:spPr>
        <a:xfrm rot="14400000">
          <a:off x="1074891" y="746505"/>
          <a:ext cx="4154895" cy="304038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Обезбедува дополнителна информација за она што е опишано во официјалните степени / дипломи и/или транскрипти, со што ги прави полесни за разбирање, особено за работодавачите и институциите надвор од земјата каде што се издадени.</a:t>
          </a:r>
          <a:endParaRPr lang="en-US" sz="1400" kern="1200" dirty="0"/>
        </a:p>
      </dsp:txBody>
      <dsp:txXfrm rot="5400000">
        <a:off x="1667788" y="1360990"/>
        <a:ext cx="2508318" cy="2077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302F6-B4FC-418F-893F-B59ACDB03B17}">
      <dsp:nvSpPr>
        <dsp:cNvPr id="0" name=""/>
        <dsp:cNvSpPr/>
      </dsp:nvSpPr>
      <dsp:spPr>
        <a:xfrm>
          <a:off x="2133596" y="0"/>
          <a:ext cx="4038607" cy="34591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Европас додатокот на диплома се издава на дипломирани студенти во високообразовните институции заедно со нивниот степен или диплома.</a:t>
          </a:r>
          <a:endParaRPr lang="en-US" sz="2200" kern="1200"/>
        </a:p>
      </dsp:txBody>
      <dsp:txXfrm>
        <a:off x="2725036" y="506583"/>
        <a:ext cx="2855727" cy="2445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31950-C431-4D32-A2F8-38552A19BB10}">
      <dsp:nvSpPr>
        <dsp:cNvPr id="0" name=""/>
        <dsp:cNvSpPr/>
      </dsp:nvSpPr>
      <dsp:spPr>
        <a:xfrm rot="5400000">
          <a:off x="3859148" y="-674274"/>
          <a:ext cx="2929890" cy="5010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замена за оригиналната диплома или степен;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систем што автоматски гарантира признавање/нострификација.</a:t>
          </a:r>
          <a:endParaRPr lang="en-US" sz="2700" kern="1200"/>
        </a:p>
      </dsp:txBody>
      <dsp:txXfrm rot="-5400000">
        <a:off x="2818638" y="509261"/>
        <a:ext cx="4867887" cy="2643840"/>
      </dsp:txXfrm>
    </dsp:sp>
    <dsp:sp modelId="{167964E6-56EB-4ECF-A594-E207B21E6A8F}">
      <dsp:nvSpPr>
        <dsp:cNvPr id="0" name=""/>
        <dsp:cNvSpPr/>
      </dsp:nvSpPr>
      <dsp:spPr>
        <a:xfrm>
          <a:off x="0" y="0"/>
          <a:ext cx="2818638" cy="3662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/>
            <a:t>Европас додатокот на диплома не е:</a:t>
          </a:r>
          <a:endParaRPr lang="en-US" sz="4000" kern="1200"/>
        </a:p>
      </dsp:txBody>
      <dsp:txXfrm>
        <a:off x="137595" y="137595"/>
        <a:ext cx="2543448" cy="3387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46A44-6693-4260-BD93-1CC7E4D5A6D9}">
      <dsp:nvSpPr>
        <dsp:cNvPr id="0" name=""/>
        <dsp:cNvSpPr/>
      </dsp:nvSpPr>
      <dsp:spPr>
        <a:xfrm>
          <a:off x="572988" y="595"/>
          <a:ext cx="7236023" cy="289440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Европас додатокот на диплома се издава од страна на високообразовните институции што ја доделуваа оригиналната диплома или степен.</a:t>
          </a:r>
          <a:endParaRPr lang="en-US" sz="2900" kern="1200"/>
        </a:p>
      </dsp:txBody>
      <dsp:txXfrm>
        <a:off x="2020193" y="595"/>
        <a:ext cx="4341614" cy="2894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7BBDB-6A9A-4122-A45B-80D48EC865BF}">
      <dsp:nvSpPr>
        <dsp:cNvPr id="0" name=""/>
        <dsp:cNvSpPr/>
      </dsp:nvSpPr>
      <dsp:spPr>
        <a:xfrm>
          <a:off x="0" y="0"/>
          <a:ext cx="3205163" cy="32051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CA3F5-E307-4A3A-A995-B0C12CFE5D1A}">
      <dsp:nvSpPr>
        <dsp:cNvPr id="0" name=""/>
        <dsp:cNvSpPr/>
      </dsp:nvSpPr>
      <dsp:spPr>
        <a:xfrm>
          <a:off x="1602581" y="0"/>
          <a:ext cx="6379368" cy="3205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Пристапот до овој дел од порталот е ограничен на високообразовните институции. За да се добие лозинка, контактирајте го Вашиот </a:t>
          </a:r>
          <a:r>
            <a:rPr lang="ru-RU" sz="3000" kern="1200" smtClean="0">
              <a:hlinkClick xmlns:r="http://schemas.openxmlformats.org/officeDocument/2006/relationships" r:id="rId1"/>
            </a:rPr>
            <a:t>Национален Еуропас Центар</a:t>
          </a:r>
          <a:r>
            <a:rPr lang="ru-RU" sz="3000" kern="1200" smtClean="0"/>
            <a:t>- Национална агенција за европски образовни програми и мобилност.</a:t>
          </a:r>
          <a:endParaRPr lang="en-US" sz="3000" kern="1200"/>
        </a:p>
      </dsp:txBody>
      <dsp:txXfrm>
        <a:off x="1602581" y="0"/>
        <a:ext cx="6379368" cy="32051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21542-9483-4136-A210-1C3AB7612447}">
      <dsp:nvSpPr>
        <dsp:cNvPr id="0" name=""/>
        <dsp:cNvSpPr/>
      </dsp:nvSpPr>
      <dsp:spPr>
        <a:xfrm rot="21300000">
          <a:off x="469623" y="1309388"/>
          <a:ext cx="7518953" cy="65782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7C8B8-9119-42E7-985A-1FC592ECB65E}">
      <dsp:nvSpPr>
        <dsp:cNvPr id="0" name=""/>
        <dsp:cNvSpPr/>
      </dsp:nvSpPr>
      <dsp:spPr>
        <a:xfrm>
          <a:off x="1014984" y="163830"/>
          <a:ext cx="2537460" cy="13106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D5C9B-C555-4181-B24A-1C6ED34F3EB6}">
      <dsp:nvSpPr>
        <dsp:cNvPr id="0" name=""/>
        <dsp:cNvSpPr/>
      </dsp:nvSpPr>
      <dsp:spPr>
        <a:xfrm>
          <a:off x="4482846" y="0"/>
          <a:ext cx="2706624" cy="1376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4482846" y="0"/>
        <a:ext cx="2706624" cy="1376172"/>
      </dsp:txXfrm>
    </dsp:sp>
    <dsp:sp modelId="{92B9CD4B-6D3E-42D5-8A44-86CC99EAE5DD}">
      <dsp:nvSpPr>
        <dsp:cNvPr id="0" name=""/>
        <dsp:cNvSpPr/>
      </dsp:nvSpPr>
      <dsp:spPr>
        <a:xfrm>
          <a:off x="4905755" y="1802130"/>
          <a:ext cx="2537460" cy="13106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1BE56-11F6-4885-A840-B09EFD4AC19C}">
      <dsp:nvSpPr>
        <dsp:cNvPr id="0" name=""/>
        <dsp:cNvSpPr/>
      </dsp:nvSpPr>
      <dsp:spPr>
        <a:xfrm>
          <a:off x="1268730" y="1900428"/>
          <a:ext cx="2706624" cy="1376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hlinkClick xmlns:r="http://schemas.openxmlformats.org/officeDocument/2006/relationships" r:id="rId1"/>
            </a:rPr>
            <a:t>https://europass.cedefop.europa.eu/sites/default/files/ects-users-guide_en.pdf</a:t>
          </a:r>
          <a:endParaRPr lang="en-US" sz="1800" kern="1200" dirty="0"/>
        </a:p>
      </dsp:txBody>
      <dsp:txXfrm>
        <a:off x="1268730" y="1900428"/>
        <a:ext cx="2706624" cy="13761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F68BE-CACA-449C-900B-20C6218C5E9A}">
      <dsp:nvSpPr>
        <dsp:cNvPr id="0" name=""/>
        <dsp:cNvSpPr/>
      </dsp:nvSpPr>
      <dsp:spPr>
        <a:xfrm>
          <a:off x="2368785" y="906"/>
          <a:ext cx="3415828" cy="1366331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/>
            <a:t>Додатокот на диплома може да се користи во Република Македонија и во цела Европа.</a:t>
          </a:r>
          <a:endParaRPr lang="en-US" sz="1600" kern="1200" dirty="0"/>
        </a:p>
      </dsp:txBody>
      <dsp:txXfrm>
        <a:off x="3051951" y="906"/>
        <a:ext cx="2049497" cy="1366331"/>
      </dsp:txXfrm>
    </dsp:sp>
    <dsp:sp modelId="{2BEA62AE-E213-474B-82C0-6776C5208A24}">
      <dsp:nvSpPr>
        <dsp:cNvPr id="0" name=""/>
        <dsp:cNvSpPr/>
      </dsp:nvSpPr>
      <dsp:spPr>
        <a:xfrm>
          <a:off x="2368785" y="1558524"/>
          <a:ext cx="3415828" cy="1366331"/>
        </a:xfrm>
        <a:prstGeom prst="chevron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/>
            <a:t>Истата може да се добие на сите универзитети во РМ како и на сите универзитети во Европа.</a:t>
          </a:r>
          <a:endParaRPr lang="en-US" sz="1600" kern="1200" dirty="0"/>
        </a:p>
      </dsp:txBody>
      <dsp:txXfrm>
        <a:off x="3051951" y="1558524"/>
        <a:ext cx="2049497" cy="1366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C7D9-187B-46F5-8FC7-656BF1EA64A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9428272"/>
            <a:ext cx="2972421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19EA4-1EBA-4321-8C9B-C17DF696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45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305E78-E3F6-4AAE-A3B2-C880516C70C4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05A80B-9F38-402E-ADF4-BA7EBC2FD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5A80B-9F38-402E-ADF4-BA7EBC2FD7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0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lideMas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5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9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5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3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6B81-CFC5-4407-A4B9-11E886BCC03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lideMaster-EPLU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15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http://europass.cedefop.europa.eu/mk/documents/european-skills-passport/diploma-supplement/templates-instruc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05800" cy="914400"/>
          </a:xfrm>
        </p:spPr>
        <p:txBody>
          <a:bodyPr>
            <a:normAutofit/>
          </a:bodyPr>
          <a:lstStyle/>
          <a:p>
            <a:r>
              <a:rPr lang="mk-MK" sz="4000" b="1" i="1" u="sng" dirty="0" smtClean="0">
                <a:solidFill>
                  <a:schemeClr val="accent2">
                    <a:lumMod val="75000"/>
                  </a:schemeClr>
                </a:solidFill>
              </a:rPr>
              <a:t>ЕВРОПАС ДОДАТОК НА ДИПЛОМА</a:t>
            </a:r>
            <a:endParaRPr lang="en-US" sz="40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834969"/>
              </p:ext>
            </p:extLst>
          </p:nvPr>
        </p:nvGraphicFramePr>
        <p:xfrm>
          <a:off x="304800" y="2590800"/>
          <a:ext cx="82296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0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mk-MK" sz="4400" b="1" i="1" u="sng" dirty="0"/>
              <a:t>За кого </a:t>
            </a:r>
            <a:r>
              <a:rPr lang="mk-MK" sz="4400" b="1" i="1" u="sng" dirty="0" smtClean="0"/>
              <a:t>е</a:t>
            </a:r>
            <a:r>
              <a:rPr lang="en-US" sz="4400" b="1" i="1" u="sng" dirty="0"/>
              <a:t> </a:t>
            </a:r>
            <a:r>
              <a:rPr lang="mk-MK" sz="4400" b="1" i="1" u="sng" dirty="0" smtClean="0"/>
              <a:t>наменета Европас додатокот на диплома?</a:t>
            </a:r>
            <a:r>
              <a:rPr lang="mk-MK" sz="3600" b="1" dirty="0"/>
              <a:t/>
            </a:r>
            <a:br>
              <a:rPr lang="mk-MK" sz="3600" b="1" dirty="0"/>
            </a:b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824081"/>
              </p:ext>
            </p:extLst>
          </p:nvPr>
        </p:nvGraphicFramePr>
        <p:xfrm>
          <a:off x="381000" y="2895600"/>
          <a:ext cx="83058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829550" cy="1219200"/>
          </a:xfrm>
        </p:spPr>
        <p:txBody>
          <a:bodyPr>
            <a:noAutofit/>
          </a:bodyPr>
          <a:lstStyle/>
          <a:p>
            <a:pPr algn="ctr"/>
            <a:r>
              <a:rPr lang="mk-MK" sz="3600" b="1" i="1" dirty="0"/>
              <a:t>Што не </a:t>
            </a:r>
            <a:r>
              <a:rPr lang="mk-MK" sz="3600" b="1" i="1" dirty="0" smtClean="0"/>
              <a:t>е Европас додтокот на диплома?</a:t>
            </a:r>
            <a:r>
              <a:rPr lang="mk-MK" sz="3600" b="1" i="1" dirty="0"/>
              <a:t/>
            </a:r>
            <a:br>
              <a:rPr lang="mk-MK" sz="3600" b="1" i="1" dirty="0"/>
            </a:br>
            <a:endParaRPr lang="en-US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82096"/>
              </p:ext>
            </p:extLst>
          </p:nvPr>
        </p:nvGraphicFramePr>
        <p:xfrm>
          <a:off x="685800" y="2514599"/>
          <a:ext cx="782955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3" y="0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ru-RU" sz="4400" b="1" i="1" dirty="0"/>
              <a:t>Каде може да се </a:t>
            </a:r>
            <a:r>
              <a:rPr lang="ru-RU" sz="4400" b="1" i="1" dirty="0" smtClean="0"/>
              <a:t>добие Европас додатокот на диплома?</a:t>
            </a:r>
            <a:r>
              <a:rPr lang="ru-RU" sz="3600" b="1" dirty="0"/>
              <a:t/>
            </a:r>
            <a:br>
              <a:rPr lang="ru-RU" sz="3600" b="1" dirty="0"/>
            </a:b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894374"/>
              </p:ext>
            </p:extLst>
          </p:nvPr>
        </p:nvGraphicFramePr>
        <p:xfrm>
          <a:off x="304800" y="3352800"/>
          <a:ext cx="8382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53350" cy="1371600"/>
          </a:xfrm>
        </p:spPr>
        <p:txBody>
          <a:bodyPr>
            <a:normAutofit/>
          </a:bodyPr>
          <a:lstStyle/>
          <a:p>
            <a:pPr marL="171450" lvl="0" indent="-171450" algn="ctr">
              <a:spcBef>
                <a:spcPts val="750"/>
              </a:spcBef>
            </a:pPr>
            <a:r>
              <a:rPr lang="ru-RU" sz="4000" b="1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  <a:hlinkClick r:id="rId2"/>
              </a:rPr>
              <a:t>ТЕХНИЧКА ПОДДРШКА</a:t>
            </a:r>
            <a: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883207"/>
              </p:ext>
            </p:extLst>
          </p:nvPr>
        </p:nvGraphicFramePr>
        <p:xfrm>
          <a:off x="533400" y="2971799"/>
          <a:ext cx="7981950" cy="320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8" y="228600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0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458200" cy="1828800"/>
          </a:xfrm>
        </p:spPr>
        <p:txBody>
          <a:bodyPr>
            <a:noAutofit/>
          </a:bodyPr>
          <a:lstStyle/>
          <a:p>
            <a:r>
              <a:rPr lang="mk-MK" sz="4000" b="1" i="1" dirty="0" smtClean="0">
                <a:solidFill>
                  <a:schemeClr val="accent2">
                    <a:lumMod val="75000"/>
                  </a:schemeClr>
                </a:solidFill>
              </a:rPr>
              <a:t>Начин на употреба и користење на Додатокот на диплома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113215"/>
              </p:ext>
            </p:extLst>
          </p:nvPr>
        </p:nvGraphicFramePr>
        <p:xfrm>
          <a:off x="381000" y="29718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72" y="82371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mk-MK" sz="32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mk-MK" sz="4000" b="1" i="1" dirty="0" smtClean="0">
                <a:solidFill>
                  <a:schemeClr val="accent2">
                    <a:lumMod val="75000"/>
                  </a:schemeClr>
                </a:solidFill>
              </a:rPr>
              <a:t>Каде може да се користи Додатокот на диплома?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185859"/>
              </p:ext>
            </p:extLst>
          </p:nvPr>
        </p:nvGraphicFramePr>
        <p:xfrm>
          <a:off x="533400" y="3276600"/>
          <a:ext cx="8153400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77" y="228600"/>
            <a:ext cx="29718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k-MK" sz="4000" b="1" u="sng" dirty="0" smtClean="0">
                <a:solidFill>
                  <a:schemeClr val="accent2">
                    <a:lumMod val="75000"/>
                  </a:schemeClr>
                </a:solidFill>
              </a:rPr>
              <a:t>ВИ БЛАГОДАРАМ ЗА ВНИМАНИЕТО</a:t>
            </a:r>
            <a:endParaRPr lang="en-US" sz="4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2946</TotalTime>
  <Words>213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ЕВРОПАС ДОДАТОК НА ДИПЛОМА</vt:lpstr>
      <vt:lpstr>За кого е наменета Европас додатокот на диплома? </vt:lpstr>
      <vt:lpstr>Што не е Европас додтокот на диплома? </vt:lpstr>
      <vt:lpstr>Каде може да се добие Европас додатокот на диплома? </vt:lpstr>
      <vt:lpstr>ТЕХНИЧКА ПОДДРШКА </vt:lpstr>
      <vt:lpstr>Начин на употреба и користење на Додатокот на диплома</vt:lpstr>
      <vt:lpstr> Каде може да се користи Додатокот на диплома?</vt:lpstr>
      <vt:lpstr>PowerPoint Presentation</vt:lpstr>
    </vt:vector>
  </TitlesOfParts>
  <Company>NA MKD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E+</dc:title>
  <dc:creator>GV</dc:creator>
  <cp:lastModifiedBy>ilija dimoski</cp:lastModifiedBy>
  <cp:revision>157</cp:revision>
  <cp:lastPrinted>2014-02-07T10:40:24Z</cp:lastPrinted>
  <dcterms:created xsi:type="dcterms:W3CDTF">2013-03-13T11:43:09Z</dcterms:created>
  <dcterms:modified xsi:type="dcterms:W3CDTF">2018-11-04T00:18:03Z</dcterms:modified>
</cp:coreProperties>
</file>