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23" r:id="rId2"/>
    <p:sldId id="325" r:id="rId3"/>
    <p:sldId id="286" r:id="rId4"/>
    <p:sldId id="283" r:id="rId5"/>
    <p:sldId id="326" r:id="rId6"/>
    <p:sldId id="327" r:id="rId7"/>
    <p:sldId id="328" r:id="rId8"/>
    <p:sldId id="329" r:id="rId9"/>
    <p:sldId id="330" r:id="rId10"/>
    <p:sldId id="331" r:id="rId11"/>
    <p:sldId id="332" r:id="rId12"/>
    <p:sldId id="333" r:id="rId13"/>
    <p:sldId id="334" r:id="rId14"/>
    <p:sldId id="335" r:id="rId15"/>
    <p:sldId id="336" r:id="rId16"/>
    <p:sldId id="33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p:scale>
          <a:sx n="80" d="100"/>
          <a:sy n="80" d="100"/>
        </p:scale>
        <p:origin x="-10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89F242-BFE9-423B-959F-D83EC6E20F27}" type="doc">
      <dgm:prSet loTypeId="urn:microsoft.com/office/officeart/2005/8/layout/target3" loCatId="relationship" qsTypeId="urn:microsoft.com/office/officeart/2005/8/quickstyle/simple1" qsCatId="simple" csTypeId="urn:microsoft.com/office/officeart/2005/8/colors/colorful5" csCatId="colorful"/>
      <dgm:spPr/>
      <dgm:t>
        <a:bodyPr/>
        <a:lstStyle/>
        <a:p>
          <a:endParaRPr lang="en-US"/>
        </a:p>
      </dgm:t>
    </dgm:pt>
    <dgm:pt modelId="{DE36C617-46B8-4DAA-8312-DD0FDE142204}">
      <dgm:prSet/>
      <dgm:spPr/>
      <dgm:t>
        <a:bodyPr/>
        <a:lstStyle/>
        <a:p>
          <a:pPr rtl="0"/>
          <a:r>
            <a:rPr lang="ru-RU" smtClean="0"/>
            <a:t>Алатка за самооценување на вашите вештини и квалификации за јазици.</a:t>
          </a:r>
          <a:endParaRPr lang="en-US"/>
        </a:p>
      </dgm:t>
    </dgm:pt>
    <dgm:pt modelId="{BDC53321-0060-4333-A616-8C9C1CEF5D7F}" type="parTrans" cxnId="{70F9B5B7-DF42-48D4-A409-ED7A2BF72A74}">
      <dgm:prSet/>
      <dgm:spPr/>
      <dgm:t>
        <a:bodyPr/>
        <a:lstStyle/>
        <a:p>
          <a:endParaRPr lang="en-US"/>
        </a:p>
      </dgm:t>
    </dgm:pt>
    <dgm:pt modelId="{05D7FE1F-0C30-4019-AAE2-575EC011DAB0}" type="sibTrans" cxnId="{70F9B5B7-DF42-48D4-A409-ED7A2BF72A74}">
      <dgm:prSet/>
      <dgm:spPr/>
      <dgm:t>
        <a:bodyPr/>
        <a:lstStyle/>
        <a:p>
          <a:endParaRPr lang="en-US"/>
        </a:p>
      </dgm:t>
    </dgm:pt>
    <dgm:pt modelId="{1545C0B2-8409-431B-8E15-4382982A2121}">
      <dgm:prSet/>
      <dgm:spPr/>
      <dgm:t>
        <a:bodyPr/>
        <a:lstStyle/>
        <a:p>
          <a:pPr rtl="0"/>
          <a:r>
            <a:rPr lang="ru-RU" smtClean="0"/>
            <a:t>Се состои од три полиња</a:t>
          </a:r>
          <a:endParaRPr lang="en-US"/>
        </a:p>
      </dgm:t>
    </dgm:pt>
    <dgm:pt modelId="{DAAAA172-7D33-4D03-A2E6-17771914C152}" type="parTrans" cxnId="{159B986C-9592-4E9E-9AB5-72C7579B8AA5}">
      <dgm:prSet/>
      <dgm:spPr/>
      <dgm:t>
        <a:bodyPr/>
        <a:lstStyle/>
        <a:p>
          <a:endParaRPr lang="en-US"/>
        </a:p>
      </dgm:t>
    </dgm:pt>
    <dgm:pt modelId="{4A40A025-7327-4D78-8576-DB5C0AC8A33C}" type="sibTrans" cxnId="{159B986C-9592-4E9E-9AB5-72C7579B8AA5}">
      <dgm:prSet/>
      <dgm:spPr/>
      <dgm:t>
        <a:bodyPr/>
        <a:lstStyle/>
        <a:p>
          <a:endParaRPr lang="en-US"/>
        </a:p>
      </dgm:t>
    </dgm:pt>
    <dgm:pt modelId="{B8B2CDE5-AE4B-497C-BC82-2480C33CDFD8}">
      <dgm:prSet/>
      <dgm:spPr/>
      <dgm:t>
        <a:bodyPr/>
        <a:lstStyle/>
        <a:p>
          <a:pPr rtl="0"/>
          <a:r>
            <a:rPr lang="ru-RU" smtClean="0"/>
            <a:t>Име и презиме</a:t>
          </a:r>
          <a:endParaRPr lang="en-US"/>
        </a:p>
      </dgm:t>
    </dgm:pt>
    <dgm:pt modelId="{C0B9B8F7-2BBF-487A-BFF3-353FF41DA7AB}" type="parTrans" cxnId="{0C1E4BF2-0E3B-4411-812B-C7C2D74EFCA2}">
      <dgm:prSet/>
      <dgm:spPr/>
      <dgm:t>
        <a:bodyPr/>
        <a:lstStyle/>
        <a:p>
          <a:endParaRPr lang="en-US"/>
        </a:p>
      </dgm:t>
    </dgm:pt>
    <dgm:pt modelId="{E36A3990-B24E-4E16-944B-8AB813586A92}" type="sibTrans" cxnId="{0C1E4BF2-0E3B-4411-812B-C7C2D74EFCA2}">
      <dgm:prSet/>
      <dgm:spPr/>
      <dgm:t>
        <a:bodyPr/>
        <a:lstStyle/>
        <a:p>
          <a:endParaRPr lang="en-US"/>
        </a:p>
      </dgm:t>
    </dgm:pt>
    <dgm:pt modelId="{D262A8F5-2773-489C-826C-96F622AED337}">
      <dgm:prSet/>
      <dgm:spPr/>
      <dgm:t>
        <a:bodyPr/>
        <a:lstStyle/>
        <a:p>
          <a:pPr rtl="0"/>
          <a:r>
            <a:rPr lang="ru-RU" smtClean="0"/>
            <a:t>Мајчин јазик</a:t>
          </a:r>
          <a:endParaRPr lang="en-US"/>
        </a:p>
      </dgm:t>
    </dgm:pt>
    <dgm:pt modelId="{B36A7AD9-D2F0-4D16-BD7F-FF52B3FA0699}" type="parTrans" cxnId="{62FDB87D-4494-416A-8824-26B978253163}">
      <dgm:prSet/>
      <dgm:spPr/>
      <dgm:t>
        <a:bodyPr/>
        <a:lstStyle/>
        <a:p>
          <a:endParaRPr lang="en-US"/>
        </a:p>
      </dgm:t>
    </dgm:pt>
    <dgm:pt modelId="{96153A0A-3959-4038-A7CA-ACCABDB16064}" type="sibTrans" cxnId="{62FDB87D-4494-416A-8824-26B978253163}">
      <dgm:prSet/>
      <dgm:spPr/>
      <dgm:t>
        <a:bodyPr/>
        <a:lstStyle/>
        <a:p>
          <a:endParaRPr lang="en-US"/>
        </a:p>
      </dgm:t>
    </dgm:pt>
    <dgm:pt modelId="{3DD7DD9B-79DC-4207-94A2-3EDD552E1161}">
      <dgm:prSet/>
      <dgm:spPr/>
      <dgm:t>
        <a:bodyPr/>
        <a:lstStyle/>
        <a:p>
          <a:pPr rtl="0"/>
          <a:r>
            <a:rPr lang="ru-RU" smtClean="0"/>
            <a:t>Мрежа за самооценување</a:t>
          </a:r>
          <a:endParaRPr lang="en-US"/>
        </a:p>
      </dgm:t>
    </dgm:pt>
    <dgm:pt modelId="{F24D850F-24FE-43A7-8802-410575979CBF}" type="parTrans" cxnId="{C8136DC9-BFC4-4FD9-9C16-F6E716EB4D46}">
      <dgm:prSet/>
      <dgm:spPr/>
      <dgm:t>
        <a:bodyPr/>
        <a:lstStyle/>
        <a:p>
          <a:endParaRPr lang="en-US"/>
        </a:p>
      </dgm:t>
    </dgm:pt>
    <dgm:pt modelId="{8F543B8F-AA6D-497A-868D-B843964CBA50}" type="sibTrans" cxnId="{C8136DC9-BFC4-4FD9-9C16-F6E716EB4D46}">
      <dgm:prSet/>
      <dgm:spPr/>
      <dgm:t>
        <a:bodyPr/>
        <a:lstStyle/>
        <a:p>
          <a:endParaRPr lang="en-US"/>
        </a:p>
      </dgm:t>
    </dgm:pt>
    <dgm:pt modelId="{86826105-04EE-4B29-8FC8-DA3E73CFBE2A}" type="pres">
      <dgm:prSet presAssocID="{C789F242-BFE9-423B-959F-D83EC6E20F27}" presName="Name0" presStyleCnt="0">
        <dgm:presLayoutVars>
          <dgm:chMax val="7"/>
          <dgm:dir/>
          <dgm:animLvl val="lvl"/>
          <dgm:resizeHandles val="exact"/>
        </dgm:presLayoutVars>
      </dgm:prSet>
      <dgm:spPr/>
    </dgm:pt>
    <dgm:pt modelId="{3E854FF4-68AD-4506-8061-B85DBC594743}" type="pres">
      <dgm:prSet presAssocID="{DE36C617-46B8-4DAA-8312-DD0FDE142204}" presName="circle1" presStyleLbl="node1" presStyleIdx="0" presStyleCnt="2"/>
      <dgm:spPr/>
    </dgm:pt>
    <dgm:pt modelId="{B2996222-CF64-4640-8795-8CC07E7F9B20}" type="pres">
      <dgm:prSet presAssocID="{DE36C617-46B8-4DAA-8312-DD0FDE142204}" presName="space" presStyleCnt="0"/>
      <dgm:spPr/>
    </dgm:pt>
    <dgm:pt modelId="{5CB6F3C0-E6A4-476D-AE91-8ABF84D084E7}" type="pres">
      <dgm:prSet presAssocID="{DE36C617-46B8-4DAA-8312-DD0FDE142204}" presName="rect1" presStyleLbl="alignAcc1" presStyleIdx="0" presStyleCnt="2"/>
      <dgm:spPr/>
    </dgm:pt>
    <dgm:pt modelId="{140CE360-F24F-4A27-9CEA-E27ECC736530}" type="pres">
      <dgm:prSet presAssocID="{1545C0B2-8409-431B-8E15-4382982A2121}" presName="vertSpace2" presStyleLbl="node1" presStyleIdx="0" presStyleCnt="2"/>
      <dgm:spPr/>
    </dgm:pt>
    <dgm:pt modelId="{86565B02-DA70-40B1-BC56-743B53A86764}" type="pres">
      <dgm:prSet presAssocID="{1545C0B2-8409-431B-8E15-4382982A2121}" presName="circle2" presStyleLbl="node1" presStyleIdx="1" presStyleCnt="2"/>
      <dgm:spPr/>
    </dgm:pt>
    <dgm:pt modelId="{2A9D72F5-0A3A-4949-B53B-158FCF3833A0}" type="pres">
      <dgm:prSet presAssocID="{1545C0B2-8409-431B-8E15-4382982A2121}" presName="rect2" presStyleLbl="alignAcc1" presStyleIdx="1" presStyleCnt="2"/>
      <dgm:spPr/>
    </dgm:pt>
    <dgm:pt modelId="{FF48EEE5-6E4D-47E5-BF84-443408ED0C02}" type="pres">
      <dgm:prSet presAssocID="{DE36C617-46B8-4DAA-8312-DD0FDE142204}" presName="rect1ParTx" presStyleLbl="alignAcc1" presStyleIdx="1" presStyleCnt="2">
        <dgm:presLayoutVars>
          <dgm:chMax val="1"/>
          <dgm:bulletEnabled val="1"/>
        </dgm:presLayoutVars>
      </dgm:prSet>
      <dgm:spPr/>
    </dgm:pt>
    <dgm:pt modelId="{21467E11-F70B-4C7F-B2D9-50EC5AF5AD76}" type="pres">
      <dgm:prSet presAssocID="{DE36C617-46B8-4DAA-8312-DD0FDE142204}" presName="rect1ChTx" presStyleLbl="alignAcc1" presStyleIdx="1" presStyleCnt="2">
        <dgm:presLayoutVars>
          <dgm:bulletEnabled val="1"/>
        </dgm:presLayoutVars>
      </dgm:prSet>
      <dgm:spPr/>
    </dgm:pt>
    <dgm:pt modelId="{393797F7-3ADE-48BC-9F96-DBB8A5941483}" type="pres">
      <dgm:prSet presAssocID="{1545C0B2-8409-431B-8E15-4382982A2121}" presName="rect2ParTx" presStyleLbl="alignAcc1" presStyleIdx="1" presStyleCnt="2">
        <dgm:presLayoutVars>
          <dgm:chMax val="1"/>
          <dgm:bulletEnabled val="1"/>
        </dgm:presLayoutVars>
      </dgm:prSet>
      <dgm:spPr/>
    </dgm:pt>
    <dgm:pt modelId="{BF8AA36C-EDE9-4A3C-9FFE-66C4021A5562}" type="pres">
      <dgm:prSet presAssocID="{1545C0B2-8409-431B-8E15-4382982A2121}" presName="rect2ChTx" presStyleLbl="alignAcc1" presStyleIdx="1" presStyleCnt="2">
        <dgm:presLayoutVars>
          <dgm:bulletEnabled val="1"/>
        </dgm:presLayoutVars>
      </dgm:prSet>
      <dgm:spPr/>
    </dgm:pt>
  </dgm:ptLst>
  <dgm:cxnLst>
    <dgm:cxn modelId="{CD7A6ACC-5138-46B3-902B-A63C2FCA46E4}" type="presOf" srcId="{1545C0B2-8409-431B-8E15-4382982A2121}" destId="{2A9D72F5-0A3A-4949-B53B-158FCF3833A0}" srcOrd="0" destOrd="0" presId="urn:microsoft.com/office/officeart/2005/8/layout/target3"/>
    <dgm:cxn modelId="{72012550-E4B6-43C6-A781-ED74E6538322}" type="presOf" srcId="{D262A8F5-2773-489C-826C-96F622AED337}" destId="{BF8AA36C-EDE9-4A3C-9FFE-66C4021A5562}" srcOrd="0" destOrd="1" presId="urn:microsoft.com/office/officeart/2005/8/layout/target3"/>
    <dgm:cxn modelId="{70F9B5B7-DF42-48D4-A409-ED7A2BF72A74}" srcId="{C789F242-BFE9-423B-959F-D83EC6E20F27}" destId="{DE36C617-46B8-4DAA-8312-DD0FDE142204}" srcOrd="0" destOrd="0" parTransId="{BDC53321-0060-4333-A616-8C9C1CEF5D7F}" sibTransId="{05D7FE1F-0C30-4019-AAE2-575EC011DAB0}"/>
    <dgm:cxn modelId="{C8136DC9-BFC4-4FD9-9C16-F6E716EB4D46}" srcId="{1545C0B2-8409-431B-8E15-4382982A2121}" destId="{3DD7DD9B-79DC-4207-94A2-3EDD552E1161}" srcOrd="2" destOrd="0" parTransId="{F24D850F-24FE-43A7-8802-410575979CBF}" sibTransId="{8F543B8F-AA6D-497A-868D-B843964CBA50}"/>
    <dgm:cxn modelId="{9737489D-898D-4E3E-A0E1-5B835DAE3508}" type="presOf" srcId="{B8B2CDE5-AE4B-497C-BC82-2480C33CDFD8}" destId="{BF8AA36C-EDE9-4A3C-9FFE-66C4021A5562}" srcOrd="0" destOrd="0" presId="urn:microsoft.com/office/officeart/2005/8/layout/target3"/>
    <dgm:cxn modelId="{9E1C9586-CD19-41A7-9DD1-540AF55E939A}" type="presOf" srcId="{3DD7DD9B-79DC-4207-94A2-3EDD552E1161}" destId="{BF8AA36C-EDE9-4A3C-9FFE-66C4021A5562}" srcOrd="0" destOrd="2" presId="urn:microsoft.com/office/officeart/2005/8/layout/target3"/>
    <dgm:cxn modelId="{3594EA3F-A032-4AF8-99D5-F5EF70AE52B4}" type="presOf" srcId="{C789F242-BFE9-423B-959F-D83EC6E20F27}" destId="{86826105-04EE-4B29-8FC8-DA3E73CFBE2A}" srcOrd="0" destOrd="0" presId="urn:microsoft.com/office/officeart/2005/8/layout/target3"/>
    <dgm:cxn modelId="{25A1207E-67F5-4442-8165-28A610CB9C96}" type="presOf" srcId="{1545C0B2-8409-431B-8E15-4382982A2121}" destId="{393797F7-3ADE-48BC-9F96-DBB8A5941483}" srcOrd="1" destOrd="0" presId="urn:microsoft.com/office/officeart/2005/8/layout/target3"/>
    <dgm:cxn modelId="{62FDB87D-4494-416A-8824-26B978253163}" srcId="{1545C0B2-8409-431B-8E15-4382982A2121}" destId="{D262A8F5-2773-489C-826C-96F622AED337}" srcOrd="1" destOrd="0" parTransId="{B36A7AD9-D2F0-4D16-BD7F-FF52B3FA0699}" sibTransId="{96153A0A-3959-4038-A7CA-ACCABDB16064}"/>
    <dgm:cxn modelId="{0C1E4BF2-0E3B-4411-812B-C7C2D74EFCA2}" srcId="{1545C0B2-8409-431B-8E15-4382982A2121}" destId="{B8B2CDE5-AE4B-497C-BC82-2480C33CDFD8}" srcOrd="0" destOrd="0" parTransId="{C0B9B8F7-2BBF-487A-BFF3-353FF41DA7AB}" sibTransId="{E36A3990-B24E-4E16-944B-8AB813586A92}"/>
    <dgm:cxn modelId="{BD64E93D-39AD-4C8A-A500-4D8F442F19EA}" type="presOf" srcId="{DE36C617-46B8-4DAA-8312-DD0FDE142204}" destId="{FF48EEE5-6E4D-47E5-BF84-443408ED0C02}" srcOrd="1" destOrd="0" presId="urn:microsoft.com/office/officeart/2005/8/layout/target3"/>
    <dgm:cxn modelId="{596EBE27-BFE7-40BE-9681-8F6F0F94B38C}" type="presOf" srcId="{DE36C617-46B8-4DAA-8312-DD0FDE142204}" destId="{5CB6F3C0-E6A4-476D-AE91-8ABF84D084E7}" srcOrd="0" destOrd="0" presId="urn:microsoft.com/office/officeart/2005/8/layout/target3"/>
    <dgm:cxn modelId="{159B986C-9592-4E9E-9AB5-72C7579B8AA5}" srcId="{C789F242-BFE9-423B-959F-D83EC6E20F27}" destId="{1545C0B2-8409-431B-8E15-4382982A2121}" srcOrd="1" destOrd="0" parTransId="{DAAAA172-7D33-4D03-A2E6-17771914C152}" sibTransId="{4A40A025-7327-4D78-8576-DB5C0AC8A33C}"/>
    <dgm:cxn modelId="{9BD728F4-C32D-43F3-9669-144C8A19BFC6}" type="presParOf" srcId="{86826105-04EE-4B29-8FC8-DA3E73CFBE2A}" destId="{3E854FF4-68AD-4506-8061-B85DBC594743}" srcOrd="0" destOrd="0" presId="urn:microsoft.com/office/officeart/2005/8/layout/target3"/>
    <dgm:cxn modelId="{9BA9E1D9-CEAA-4089-86A3-BC49CB68CEAD}" type="presParOf" srcId="{86826105-04EE-4B29-8FC8-DA3E73CFBE2A}" destId="{B2996222-CF64-4640-8795-8CC07E7F9B20}" srcOrd="1" destOrd="0" presId="urn:microsoft.com/office/officeart/2005/8/layout/target3"/>
    <dgm:cxn modelId="{C30BE4D4-35FA-48BE-8B88-40C6C3ABE143}" type="presParOf" srcId="{86826105-04EE-4B29-8FC8-DA3E73CFBE2A}" destId="{5CB6F3C0-E6A4-476D-AE91-8ABF84D084E7}" srcOrd="2" destOrd="0" presId="urn:microsoft.com/office/officeart/2005/8/layout/target3"/>
    <dgm:cxn modelId="{5C18102E-88D7-47FD-BB35-062CC79CCD87}" type="presParOf" srcId="{86826105-04EE-4B29-8FC8-DA3E73CFBE2A}" destId="{140CE360-F24F-4A27-9CEA-E27ECC736530}" srcOrd="3" destOrd="0" presId="urn:microsoft.com/office/officeart/2005/8/layout/target3"/>
    <dgm:cxn modelId="{555F2899-0908-4AC7-9167-29190AF2CC63}" type="presParOf" srcId="{86826105-04EE-4B29-8FC8-DA3E73CFBE2A}" destId="{86565B02-DA70-40B1-BC56-743B53A86764}" srcOrd="4" destOrd="0" presId="urn:microsoft.com/office/officeart/2005/8/layout/target3"/>
    <dgm:cxn modelId="{9C569767-5BFA-4CDF-B48A-BCCAB72C4F93}" type="presParOf" srcId="{86826105-04EE-4B29-8FC8-DA3E73CFBE2A}" destId="{2A9D72F5-0A3A-4949-B53B-158FCF3833A0}" srcOrd="5" destOrd="0" presId="urn:microsoft.com/office/officeart/2005/8/layout/target3"/>
    <dgm:cxn modelId="{7B274D7E-D73E-4C73-A308-9DC9C39CBAA2}" type="presParOf" srcId="{86826105-04EE-4B29-8FC8-DA3E73CFBE2A}" destId="{FF48EEE5-6E4D-47E5-BF84-443408ED0C02}" srcOrd="6" destOrd="0" presId="urn:microsoft.com/office/officeart/2005/8/layout/target3"/>
    <dgm:cxn modelId="{E633899B-ECDC-49CB-83A9-7EDA575758BA}" type="presParOf" srcId="{86826105-04EE-4B29-8FC8-DA3E73CFBE2A}" destId="{21467E11-F70B-4C7F-B2D9-50EC5AF5AD76}" srcOrd="7" destOrd="0" presId="urn:microsoft.com/office/officeart/2005/8/layout/target3"/>
    <dgm:cxn modelId="{CF3F6E61-793A-4D5A-80F7-7117F971B50E}" type="presParOf" srcId="{86826105-04EE-4B29-8FC8-DA3E73CFBE2A}" destId="{393797F7-3ADE-48BC-9F96-DBB8A5941483}" srcOrd="8" destOrd="0" presId="urn:microsoft.com/office/officeart/2005/8/layout/target3"/>
    <dgm:cxn modelId="{86E27814-7819-41B6-86E8-6F21A3AE4CC1}" type="presParOf" srcId="{86826105-04EE-4B29-8FC8-DA3E73CFBE2A}" destId="{BF8AA36C-EDE9-4A3C-9FFE-66C4021A5562}"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E61B8F6-9F2B-4142-9FB9-ADD293C78DC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CCFA704-E120-4553-AE7F-8539FD878A94}">
      <dgm:prSet/>
      <dgm:spPr/>
      <dgm:t>
        <a:bodyPr/>
        <a:lstStyle/>
        <a:p>
          <a:pPr rtl="0"/>
          <a:r>
            <a:rPr lang="mk-MK" smtClean="0"/>
            <a:t>Ц1-Напреден корисник</a:t>
          </a:r>
          <a:endParaRPr lang="en-US"/>
        </a:p>
      </dgm:t>
    </dgm:pt>
    <dgm:pt modelId="{51D202F2-844A-4282-9C49-E421D0DCA529}" type="parTrans" cxnId="{FE913A2A-2E0B-4F04-A8D9-44466DD3DEEC}">
      <dgm:prSet/>
      <dgm:spPr/>
      <dgm:t>
        <a:bodyPr/>
        <a:lstStyle/>
        <a:p>
          <a:endParaRPr lang="en-US"/>
        </a:p>
      </dgm:t>
    </dgm:pt>
    <dgm:pt modelId="{85D7B661-A3CB-4AB2-A82A-9A4D74A8B43A}" type="sibTrans" cxnId="{FE913A2A-2E0B-4F04-A8D9-44466DD3DEEC}">
      <dgm:prSet/>
      <dgm:spPr/>
      <dgm:t>
        <a:bodyPr/>
        <a:lstStyle/>
        <a:p>
          <a:endParaRPr lang="en-US"/>
        </a:p>
      </dgm:t>
    </dgm:pt>
    <dgm:pt modelId="{6409F9E2-1B8E-40A9-A856-911BF5E2C595}">
      <dgm:prSet/>
      <dgm:spPr/>
      <dgm:t>
        <a:bodyPr/>
        <a:lstStyle/>
        <a:p>
          <a:pPr rtl="0"/>
          <a:r>
            <a:rPr lang="ru-RU" smtClean="0"/>
            <a:t>Можам да се изразувам течно и спонтано без многу очигледно да го барам соодветниот збор. Можам да го користам јазикот флексибилно и ефективно за социјални и професионални цели. Можам прецизно да формулирам идеи и мислења и вешто да се надоврзам на исказите на соговорниците. </a:t>
          </a:r>
          <a:endParaRPr lang="en-US"/>
        </a:p>
      </dgm:t>
    </dgm:pt>
    <dgm:pt modelId="{BAAE056E-C2E1-452F-B5DE-1E3CE2B9226E}" type="parTrans" cxnId="{BA332A1F-D3DD-407B-81D0-4E5A9F3E90DE}">
      <dgm:prSet/>
      <dgm:spPr/>
      <dgm:t>
        <a:bodyPr/>
        <a:lstStyle/>
        <a:p>
          <a:endParaRPr lang="en-US"/>
        </a:p>
      </dgm:t>
    </dgm:pt>
    <dgm:pt modelId="{8A1F7B1B-BB90-4C80-A473-E050208663F3}" type="sibTrans" cxnId="{BA332A1F-D3DD-407B-81D0-4E5A9F3E90DE}">
      <dgm:prSet/>
      <dgm:spPr/>
      <dgm:t>
        <a:bodyPr/>
        <a:lstStyle/>
        <a:p>
          <a:endParaRPr lang="en-US"/>
        </a:p>
      </dgm:t>
    </dgm:pt>
    <dgm:pt modelId="{5F57AF4A-C7E6-462D-B047-9132EE5A820A}">
      <dgm:prSet/>
      <dgm:spPr/>
      <dgm:t>
        <a:bodyPr/>
        <a:lstStyle/>
        <a:p>
          <a:pPr rtl="0"/>
          <a:r>
            <a:rPr lang="ru-RU" smtClean="0"/>
            <a:t>Ц2-Напреден корисник</a:t>
          </a:r>
          <a:endParaRPr lang="en-US"/>
        </a:p>
      </dgm:t>
    </dgm:pt>
    <dgm:pt modelId="{242CE2CE-C28E-4C7C-8ECD-79FCF0C10595}" type="parTrans" cxnId="{07DA5ACF-FDA4-49A6-BDF8-4B66684B1845}">
      <dgm:prSet/>
      <dgm:spPr/>
      <dgm:t>
        <a:bodyPr/>
        <a:lstStyle/>
        <a:p>
          <a:endParaRPr lang="en-US"/>
        </a:p>
      </dgm:t>
    </dgm:pt>
    <dgm:pt modelId="{92AED846-F341-482F-B986-53A97DF9555A}" type="sibTrans" cxnId="{07DA5ACF-FDA4-49A6-BDF8-4B66684B1845}">
      <dgm:prSet/>
      <dgm:spPr/>
      <dgm:t>
        <a:bodyPr/>
        <a:lstStyle/>
        <a:p>
          <a:endParaRPr lang="en-US"/>
        </a:p>
      </dgm:t>
    </dgm:pt>
    <dgm:pt modelId="{0BF29C96-613F-46F2-BE35-4297AEB6BE56}">
      <dgm:prSet/>
      <dgm:spPr/>
      <dgm:t>
        <a:bodyPr/>
        <a:lstStyle/>
        <a:p>
          <a:pPr rtl="0"/>
          <a:r>
            <a:rPr lang="ru-RU" smtClean="0"/>
            <a:t>Можам без напор да учествувам во секоја конверзација или дискусија и добро сум запознаен/а со идиоматските изрази и колоквијализми. Можам течно да се изразувам и прецизно да пренесам и пофини нијанси на значењето. Ако наидам на проблем, можам да се повратам и да се преформулирам околу тешкотијата толку вешто, што соговорниците речиси и нема да забележат. </a:t>
          </a:r>
          <a:endParaRPr lang="en-US"/>
        </a:p>
      </dgm:t>
    </dgm:pt>
    <dgm:pt modelId="{E0B7606F-2E74-4DA7-B1EB-65F2049BFD0A}" type="parTrans" cxnId="{999F9E60-2956-453C-A8B7-F821D60B460F}">
      <dgm:prSet/>
      <dgm:spPr/>
      <dgm:t>
        <a:bodyPr/>
        <a:lstStyle/>
        <a:p>
          <a:endParaRPr lang="en-US"/>
        </a:p>
      </dgm:t>
    </dgm:pt>
    <dgm:pt modelId="{F1A6BE1A-9B69-428D-A961-AE1CD1E89401}" type="sibTrans" cxnId="{999F9E60-2956-453C-A8B7-F821D60B460F}">
      <dgm:prSet/>
      <dgm:spPr/>
      <dgm:t>
        <a:bodyPr/>
        <a:lstStyle/>
        <a:p>
          <a:endParaRPr lang="en-US"/>
        </a:p>
      </dgm:t>
    </dgm:pt>
    <dgm:pt modelId="{75278657-F05A-4391-8AD3-544D61F3F906}" type="pres">
      <dgm:prSet presAssocID="{8E61B8F6-9F2B-4142-9FB9-ADD293C78DC0}" presName="linear" presStyleCnt="0">
        <dgm:presLayoutVars>
          <dgm:animLvl val="lvl"/>
          <dgm:resizeHandles val="exact"/>
        </dgm:presLayoutVars>
      </dgm:prSet>
      <dgm:spPr/>
    </dgm:pt>
    <dgm:pt modelId="{D11BD5E9-0FB3-4402-A2A0-9B2F8C1486C0}" type="pres">
      <dgm:prSet presAssocID="{7CCFA704-E120-4553-AE7F-8539FD878A94}" presName="parentText" presStyleLbl="node1" presStyleIdx="0" presStyleCnt="4">
        <dgm:presLayoutVars>
          <dgm:chMax val="0"/>
          <dgm:bulletEnabled val="1"/>
        </dgm:presLayoutVars>
      </dgm:prSet>
      <dgm:spPr/>
    </dgm:pt>
    <dgm:pt modelId="{B5724238-A9C8-416A-8050-C55919F74778}" type="pres">
      <dgm:prSet presAssocID="{85D7B661-A3CB-4AB2-A82A-9A4D74A8B43A}" presName="spacer" presStyleCnt="0"/>
      <dgm:spPr/>
    </dgm:pt>
    <dgm:pt modelId="{4690FDA3-E27D-4410-B23A-F0C73F91A79B}" type="pres">
      <dgm:prSet presAssocID="{6409F9E2-1B8E-40A9-A856-911BF5E2C595}" presName="parentText" presStyleLbl="node1" presStyleIdx="1" presStyleCnt="4">
        <dgm:presLayoutVars>
          <dgm:chMax val="0"/>
          <dgm:bulletEnabled val="1"/>
        </dgm:presLayoutVars>
      </dgm:prSet>
      <dgm:spPr/>
    </dgm:pt>
    <dgm:pt modelId="{A6782650-3022-41E4-882B-E0D9DE677609}" type="pres">
      <dgm:prSet presAssocID="{8A1F7B1B-BB90-4C80-A473-E050208663F3}" presName="spacer" presStyleCnt="0"/>
      <dgm:spPr/>
    </dgm:pt>
    <dgm:pt modelId="{1B2E9F77-91C5-4252-BA52-228134F38ABA}" type="pres">
      <dgm:prSet presAssocID="{5F57AF4A-C7E6-462D-B047-9132EE5A820A}" presName="parentText" presStyleLbl="node1" presStyleIdx="2" presStyleCnt="4">
        <dgm:presLayoutVars>
          <dgm:chMax val="0"/>
          <dgm:bulletEnabled val="1"/>
        </dgm:presLayoutVars>
      </dgm:prSet>
      <dgm:spPr/>
    </dgm:pt>
    <dgm:pt modelId="{BA9B473F-5EE4-4D24-AABD-C70BC2C16B77}" type="pres">
      <dgm:prSet presAssocID="{92AED846-F341-482F-B986-53A97DF9555A}" presName="spacer" presStyleCnt="0"/>
      <dgm:spPr/>
    </dgm:pt>
    <dgm:pt modelId="{7890AE62-1398-4E77-A448-13A054B495A4}" type="pres">
      <dgm:prSet presAssocID="{0BF29C96-613F-46F2-BE35-4297AEB6BE56}" presName="parentText" presStyleLbl="node1" presStyleIdx="3" presStyleCnt="4">
        <dgm:presLayoutVars>
          <dgm:chMax val="0"/>
          <dgm:bulletEnabled val="1"/>
        </dgm:presLayoutVars>
      </dgm:prSet>
      <dgm:spPr/>
    </dgm:pt>
  </dgm:ptLst>
  <dgm:cxnLst>
    <dgm:cxn modelId="{BA332A1F-D3DD-407B-81D0-4E5A9F3E90DE}" srcId="{8E61B8F6-9F2B-4142-9FB9-ADD293C78DC0}" destId="{6409F9E2-1B8E-40A9-A856-911BF5E2C595}" srcOrd="1" destOrd="0" parTransId="{BAAE056E-C2E1-452F-B5DE-1E3CE2B9226E}" sibTransId="{8A1F7B1B-BB90-4C80-A473-E050208663F3}"/>
    <dgm:cxn modelId="{8B3D8EB3-C5D9-4DD7-8FBE-2FE6E2E3CC84}" type="presOf" srcId="{0BF29C96-613F-46F2-BE35-4297AEB6BE56}" destId="{7890AE62-1398-4E77-A448-13A054B495A4}" srcOrd="0" destOrd="0" presId="urn:microsoft.com/office/officeart/2005/8/layout/vList2"/>
    <dgm:cxn modelId="{C50A8E41-0287-44FB-80E3-28A82486D018}" type="presOf" srcId="{8E61B8F6-9F2B-4142-9FB9-ADD293C78DC0}" destId="{75278657-F05A-4391-8AD3-544D61F3F906}" srcOrd="0" destOrd="0" presId="urn:microsoft.com/office/officeart/2005/8/layout/vList2"/>
    <dgm:cxn modelId="{C57E322C-FEB1-490D-B9F4-DBD6214F6BF5}" type="presOf" srcId="{6409F9E2-1B8E-40A9-A856-911BF5E2C595}" destId="{4690FDA3-E27D-4410-B23A-F0C73F91A79B}" srcOrd="0" destOrd="0" presId="urn:microsoft.com/office/officeart/2005/8/layout/vList2"/>
    <dgm:cxn modelId="{07DA5ACF-FDA4-49A6-BDF8-4B66684B1845}" srcId="{8E61B8F6-9F2B-4142-9FB9-ADD293C78DC0}" destId="{5F57AF4A-C7E6-462D-B047-9132EE5A820A}" srcOrd="2" destOrd="0" parTransId="{242CE2CE-C28E-4C7C-8ECD-79FCF0C10595}" sibTransId="{92AED846-F341-482F-B986-53A97DF9555A}"/>
    <dgm:cxn modelId="{AFDD3D33-7843-4F28-95E1-0B1A2A1E90C9}" type="presOf" srcId="{7CCFA704-E120-4553-AE7F-8539FD878A94}" destId="{D11BD5E9-0FB3-4402-A2A0-9B2F8C1486C0}" srcOrd="0" destOrd="0" presId="urn:microsoft.com/office/officeart/2005/8/layout/vList2"/>
    <dgm:cxn modelId="{FE913A2A-2E0B-4F04-A8D9-44466DD3DEEC}" srcId="{8E61B8F6-9F2B-4142-9FB9-ADD293C78DC0}" destId="{7CCFA704-E120-4553-AE7F-8539FD878A94}" srcOrd="0" destOrd="0" parTransId="{51D202F2-844A-4282-9C49-E421D0DCA529}" sibTransId="{85D7B661-A3CB-4AB2-A82A-9A4D74A8B43A}"/>
    <dgm:cxn modelId="{A542427D-CF33-4546-890F-3EBB7B466FCB}" type="presOf" srcId="{5F57AF4A-C7E6-462D-B047-9132EE5A820A}" destId="{1B2E9F77-91C5-4252-BA52-228134F38ABA}" srcOrd="0" destOrd="0" presId="urn:microsoft.com/office/officeart/2005/8/layout/vList2"/>
    <dgm:cxn modelId="{999F9E60-2956-453C-A8B7-F821D60B460F}" srcId="{8E61B8F6-9F2B-4142-9FB9-ADD293C78DC0}" destId="{0BF29C96-613F-46F2-BE35-4297AEB6BE56}" srcOrd="3" destOrd="0" parTransId="{E0B7606F-2E74-4DA7-B1EB-65F2049BFD0A}" sibTransId="{F1A6BE1A-9B69-428D-A961-AE1CD1E89401}"/>
    <dgm:cxn modelId="{0397AAE0-4B45-4CE7-B5CA-93F892623861}" type="presParOf" srcId="{75278657-F05A-4391-8AD3-544D61F3F906}" destId="{D11BD5E9-0FB3-4402-A2A0-9B2F8C1486C0}" srcOrd="0" destOrd="0" presId="urn:microsoft.com/office/officeart/2005/8/layout/vList2"/>
    <dgm:cxn modelId="{30DD5EA5-FEDE-462F-A0E8-BDC78E824BCD}" type="presParOf" srcId="{75278657-F05A-4391-8AD3-544D61F3F906}" destId="{B5724238-A9C8-416A-8050-C55919F74778}" srcOrd="1" destOrd="0" presId="urn:microsoft.com/office/officeart/2005/8/layout/vList2"/>
    <dgm:cxn modelId="{E22F6C07-9970-46F7-8923-61C00F57D0BC}" type="presParOf" srcId="{75278657-F05A-4391-8AD3-544D61F3F906}" destId="{4690FDA3-E27D-4410-B23A-F0C73F91A79B}" srcOrd="2" destOrd="0" presId="urn:microsoft.com/office/officeart/2005/8/layout/vList2"/>
    <dgm:cxn modelId="{C71D3451-56A1-4757-B54F-29CFE72F25F3}" type="presParOf" srcId="{75278657-F05A-4391-8AD3-544D61F3F906}" destId="{A6782650-3022-41E4-882B-E0D9DE677609}" srcOrd="3" destOrd="0" presId="urn:microsoft.com/office/officeart/2005/8/layout/vList2"/>
    <dgm:cxn modelId="{87D8521A-C43E-4C05-AA2A-26012651ECF6}" type="presParOf" srcId="{75278657-F05A-4391-8AD3-544D61F3F906}" destId="{1B2E9F77-91C5-4252-BA52-228134F38ABA}" srcOrd="4" destOrd="0" presId="urn:microsoft.com/office/officeart/2005/8/layout/vList2"/>
    <dgm:cxn modelId="{B63B6948-9385-446A-B441-95768E66AF1D}" type="presParOf" srcId="{75278657-F05A-4391-8AD3-544D61F3F906}" destId="{BA9B473F-5EE4-4D24-AABD-C70BC2C16B77}" srcOrd="5" destOrd="0" presId="urn:microsoft.com/office/officeart/2005/8/layout/vList2"/>
    <dgm:cxn modelId="{CE98E43C-5F1E-48CD-832E-418C269CD421}" type="presParOf" srcId="{75278657-F05A-4391-8AD3-544D61F3F906}" destId="{7890AE62-1398-4E77-A448-13A054B495A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56D025A-1E82-4D0B-A601-DD05204ACC4B}"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CC5F04C-388B-42A7-85E3-E2213BE2EF46}">
      <dgm:prSet/>
      <dgm:spPr/>
      <dgm:t>
        <a:bodyPr/>
        <a:lstStyle/>
        <a:p>
          <a:pPr rtl="0"/>
          <a:r>
            <a:rPr lang="mk-MK" smtClean="0"/>
            <a:t>А1 – Основен корисник</a:t>
          </a:r>
          <a:endParaRPr lang="en-US"/>
        </a:p>
      </dgm:t>
    </dgm:pt>
    <dgm:pt modelId="{B3D88325-B55C-4650-9955-84849A9975AB}" type="parTrans" cxnId="{E6D6708E-58C2-42A3-AB95-7AA94A5B54CC}">
      <dgm:prSet/>
      <dgm:spPr/>
      <dgm:t>
        <a:bodyPr/>
        <a:lstStyle/>
        <a:p>
          <a:endParaRPr lang="en-US"/>
        </a:p>
      </dgm:t>
    </dgm:pt>
    <dgm:pt modelId="{AEE990E5-E9CF-4610-A8D2-8E3CFC6CB1C7}" type="sibTrans" cxnId="{E6D6708E-58C2-42A3-AB95-7AA94A5B54CC}">
      <dgm:prSet/>
      <dgm:spPr/>
      <dgm:t>
        <a:bodyPr/>
        <a:lstStyle/>
        <a:p>
          <a:endParaRPr lang="en-US"/>
        </a:p>
      </dgm:t>
    </dgm:pt>
    <dgm:pt modelId="{C8C0780D-D0CD-4E31-AD2C-EECFB1867496}">
      <dgm:prSet/>
      <dgm:spPr/>
      <dgm:t>
        <a:bodyPr/>
        <a:lstStyle/>
        <a:p>
          <a:pPr rtl="0"/>
          <a:r>
            <a:rPr lang="ru-RU" smtClean="0"/>
            <a:t>Можам да користам едноставни фрази и реченици за да го опишам местото на живеење и луѓето што ги познавам.</a:t>
          </a:r>
          <a:endParaRPr lang="en-US"/>
        </a:p>
      </dgm:t>
    </dgm:pt>
    <dgm:pt modelId="{DCDFBB65-E914-4242-AE65-FC9707ABB099}" type="parTrans" cxnId="{CCD3D7D0-8EC5-4B65-9D37-2400730C0F1A}">
      <dgm:prSet/>
      <dgm:spPr/>
      <dgm:t>
        <a:bodyPr/>
        <a:lstStyle/>
        <a:p>
          <a:endParaRPr lang="en-US"/>
        </a:p>
      </dgm:t>
    </dgm:pt>
    <dgm:pt modelId="{F8E467B8-BEBD-43A7-A4F0-C01BA5C8D61B}" type="sibTrans" cxnId="{CCD3D7D0-8EC5-4B65-9D37-2400730C0F1A}">
      <dgm:prSet/>
      <dgm:spPr/>
      <dgm:t>
        <a:bodyPr/>
        <a:lstStyle/>
        <a:p>
          <a:endParaRPr lang="en-US"/>
        </a:p>
      </dgm:t>
    </dgm:pt>
    <dgm:pt modelId="{AD3D7854-A4FE-4729-8078-7D020FFCE94B}">
      <dgm:prSet/>
      <dgm:spPr/>
      <dgm:t>
        <a:bodyPr/>
        <a:lstStyle/>
        <a:p>
          <a:pPr rtl="0"/>
          <a:r>
            <a:rPr lang="ru-RU" smtClean="0"/>
            <a:t>А2 – Основен корисник </a:t>
          </a:r>
          <a:endParaRPr lang="en-US"/>
        </a:p>
      </dgm:t>
    </dgm:pt>
    <dgm:pt modelId="{2F3DDE56-EF4D-49E3-AED1-009D97156908}" type="parTrans" cxnId="{84AC59A0-7897-4C37-9568-4D6EDA62E9DB}">
      <dgm:prSet/>
      <dgm:spPr/>
      <dgm:t>
        <a:bodyPr/>
        <a:lstStyle/>
        <a:p>
          <a:endParaRPr lang="en-US"/>
        </a:p>
      </dgm:t>
    </dgm:pt>
    <dgm:pt modelId="{B3695E14-4C9B-4776-98C3-F8BC19D44721}" type="sibTrans" cxnId="{84AC59A0-7897-4C37-9568-4D6EDA62E9DB}">
      <dgm:prSet/>
      <dgm:spPr/>
      <dgm:t>
        <a:bodyPr/>
        <a:lstStyle/>
        <a:p>
          <a:endParaRPr lang="en-US"/>
        </a:p>
      </dgm:t>
    </dgm:pt>
    <dgm:pt modelId="{0A81D274-7D8B-493C-901A-39464610CB3E}">
      <dgm:prSet/>
      <dgm:spPr/>
      <dgm:t>
        <a:bodyPr/>
        <a:lstStyle/>
        <a:p>
          <a:pPr rtl="0"/>
          <a:r>
            <a:rPr lang="ru-RU" smtClean="0"/>
            <a:t>Можам да користам низа фрази и реченици за да го опишам со едноставни зборови моето семејство и други луѓе, животните услови, моето образование и моето сегашно или скорешно вработување.</a:t>
          </a:r>
          <a:endParaRPr lang="en-US"/>
        </a:p>
      </dgm:t>
    </dgm:pt>
    <dgm:pt modelId="{44CBFBC2-04B4-4897-93C6-2C117FBCD71D}" type="parTrans" cxnId="{BCFE0CC5-477E-4CD3-AADF-680DBDC2CED7}">
      <dgm:prSet/>
      <dgm:spPr/>
      <dgm:t>
        <a:bodyPr/>
        <a:lstStyle/>
        <a:p>
          <a:endParaRPr lang="en-US"/>
        </a:p>
      </dgm:t>
    </dgm:pt>
    <dgm:pt modelId="{4DCE9FA0-1B5A-411A-9E0C-42FB28EFC964}" type="sibTrans" cxnId="{BCFE0CC5-477E-4CD3-AADF-680DBDC2CED7}">
      <dgm:prSet/>
      <dgm:spPr/>
      <dgm:t>
        <a:bodyPr/>
        <a:lstStyle/>
        <a:p>
          <a:endParaRPr lang="en-US"/>
        </a:p>
      </dgm:t>
    </dgm:pt>
    <dgm:pt modelId="{9574B08E-EE39-4CC8-8FBC-821ED8F25558}">
      <dgm:prSet/>
      <dgm:spPr/>
      <dgm:t>
        <a:bodyPr/>
        <a:lstStyle/>
        <a:p>
          <a:pPr rtl="0"/>
          <a:r>
            <a:rPr lang="ru-RU" smtClean="0"/>
            <a:t>Б1 – Самостоен корисник </a:t>
          </a:r>
          <a:endParaRPr lang="en-US"/>
        </a:p>
      </dgm:t>
    </dgm:pt>
    <dgm:pt modelId="{C80736CB-D82C-4E52-8206-27242C93566C}" type="parTrans" cxnId="{94AF104B-0CF1-489E-8ED4-FC9222B6B8C3}">
      <dgm:prSet/>
      <dgm:spPr/>
      <dgm:t>
        <a:bodyPr/>
        <a:lstStyle/>
        <a:p>
          <a:endParaRPr lang="en-US"/>
        </a:p>
      </dgm:t>
    </dgm:pt>
    <dgm:pt modelId="{81950C19-2CA4-44D0-B7C1-EA2F3CDBFF5B}" type="sibTrans" cxnId="{94AF104B-0CF1-489E-8ED4-FC9222B6B8C3}">
      <dgm:prSet/>
      <dgm:spPr/>
      <dgm:t>
        <a:bodyPr/>
        <a:lstStyle/>
        <a:p>
          <a:endParaRPr lang="en-US"/>
        </a:p>
      </dgm:t>
    </dgm:pt>
    <dgm:pt modelId="{271B9409-5D6A-4E2F-A033-1383B09C2C68}">
      <dgm:prSet/>
      <dgm:spPr/>
      <dgm:t>
        <a:bodyPr/>
        <a:lstStyle/>
        <a:p>
          <a:pPr rtl="0"/>
          <a:r>
            <a:rPr lang="ru-RU" smtClean="0"/>
            <a:t>Можам да поврзувам фрази на едноставен начин за да опишам доживувања и настани, соништа, надежи и амбиции. Можам накусо да ги образложам и објаснам моите мислења и планови. Можам да раскажам сторија или да го пренесам дејството од некоја книга или филм и да ја опишам мојата реакција.</a:t>
          </a:r>
          <a:endParaRPr lang="en-US"/>
        </a:p>
      </dgm:t>
    </dgm:pt>
    <dgm:pt modelId="{9ECB5816-09D5-4B87-9895-493DF32CFEEB}" type="parTrans" cxnId="{511AE384-6DA2-4B16-9E73-5FF721C0ABAE}">
      <dgm:prSet/>
      <dgm:spPr/>
      <dgm:t>
        <a:bodyPr/>
        <a:lstStyle/>
        <a:p>
          <a:endParaRPr lang="en-US"/>
        </a:p>
      </dgm:t>
    </dgm:pt>
    <dgm:pt modelId="{3BB75895-6377-4CBB-AA6B-47E7B53E5ABC}" type="sibTrans" cxnId="{511AE384-6DA2-4B16-9E73-5FF721C0ABAE}">
      <dgm:prSet/>
      <dgm:spPr/>
      <dgm:t>
        <a:bodyPr/>
        <a:lstStyle/>
        <a:p>
          <a:endParaRPr lang="en-US"/>
        </a:p>
      </dgm:t>
    </dgm:pt>
    <dgm:pt modelId="{15BD5B73-BA8C-4C8D-857D-8D3F93B667F7}" type="pres">
      <dgm:prSet presAssocID="{D56D025A-1E82-4D0B-A601-DD05204ACC4B}" presName="linear" presStyleCnt="0">
        <dgm:presLayoutVars>
          <dgm:animLvl val="lvl"/>
          <dgm:resizeHandles val="exact"/>
        </dgm:presLayoutVars>
      </dgm:prSet>
      <dgm:spPr/>
    </dgm:pt>
    <dgm:pt modelId="{9FDED983-278B-42A0-87BB-B693C2CCE79B}" type="pres">
      <dgm:prSet presAssocID="{BCC5F04C-388B-42A7-85E3-E2213BE2EF46}" presName="parentText" presStyleLbl="node1" presStyleIdx="0" presStyleCnt="6">
        <dgm:presLayoutVars>
          <dgm:chMax val="0"/>
          <dgm:bulletEnabled val="1"/>
        </dgm:presLayoutVars>
      </dgm:prSet>
      <dgm:spPr/>
    </dgm:pt>
    <dgm:pt modelId="{3BAEB735-A2F0-479D-BE77-DC72822F2BB5}" type="pres">
      <dgm:prSet presAssocID="{AEE990E5-E9CF-4610-A8D2-8E3CFC6CB1C7}" presName="spacer" presStyleCnt="0"/>
      <dgm:spPr/>
    </dgm:pt>
    <dgm:pt modelId="{9EA05582-C5E6-407C-B1CF-D573332C6E94}" type="pres">
      <dgm:prSet presAssocID="{C8C0780D-D0CD-4E31-AD2C-EECFB1867496}" presName="parentText" presStyleLbl="node1" presStyleIdx="1" presStyleCnt="6">
        <dgm:presLayoutVars>
          <dgm:chMax val="0"/>
          <dgm:bulletEnabled val="1"/>
        </dgm:presLayoutVars>
      </dgm:prSet>
      <dgm:spPr/>
    </dgm:pt>
    <dgm:pt modelId="{6C852514-9790-43AF-B809-ECF774EDCCEA}" type="pres">
      <dgm:prSet presAssocID="{F8E467B8-BEBD-43A7-A4F0-C01BA5C8D61B}" presName="spacer" presStyleCnt="0"/>
      <dgm:spPr/>
    </dgm:pt>
    <dgm:pt modelId="{9BEA26D4-9B58-4195-905D-87CEAA897FA6}" type="pres">
      <dgm:prSet presAssocID="{AD3D7854-A4FE-4729-8078-7D020FFCE94B}" presName="parentText" presStyleLbl="node1" presStyleIdx="2" presStyleCnt="6">
        <dgm:presLayoutVars>
          <dgm:chMax val="0"/>
          <dgm:bulletEnabled val="1"/>
        </dgm:presLayoutVars>
      </dgm:prSet>
      <dgm:spPr/>
    </dgm:pt>
    <dgm:pt modelId="{7F825BFD-E642-4766-A1D9-D18DEA9A3A68}" type="pres">
      <dgm:prSet presAssocID="{B3695E14-4C9B-4776-98C3-F8BC19D44721}" presName="spacer" presStyleCnt="0"/>
      <dgm:spPr/>
    </dgm:pt>
    <dgm:pt modelId="{25FCDAF9-4458-4A30-844B-4A10CAE1DC20}" type="pres">
      <dgm:prSet presAssocID="{0A81D274-7D8B-493C-901A-39464610CB3E}" presName="parentText" presStyleLbl="node1" presStyleIdx="3" presStyleCnt="6">
        <dgm:presLayoutVars>
          <dgm:chMax val="0"/>
          <dgm:bulletEnabled val="1"/>
        </dgm:presLayoutVars>
      </dgm:prSet>
      <dgm:spPr/>
    </dgm:pt>
    <dgm:pt modelId="{BB5479E9-FE00-40C4-9ADC-FF4C31586983}" type="pres">
      <dgm:prSet presAssocID="{4DCE9FA0-1B5A-411A-9E0C-42FB28EFC964}" presName="spacer" presStyleCnt="0"/>
      <dgm:spPr/>
    </dgm:pt>
    <dgm:pt modelId="{5FC4690E-701D-43D0-9567-CD056F52DF64}" type="pres">
      <dgm:prSet presAssocID="{9574B08E-EE39-4CC8-8FBC-821ED8F25558}" presName="parentText" presStyleLbl="node1" presStyleIdx="4" presStyleCnt="6">
        <dgm:presLayoutVars>
          <dgm:chMax val="0"/>
          <dgm:bulletEnabled val="1"/>
        </dgm:presLayoutVars>
      </dgm:prSet>
      <dgm:spPr/>
    </dgm:pt>
    <dgm:pt modelId="{17CB3DBD-625D-49C0-8B96-D330EF4CDE91}" type="pres">
      <dgm:prSet presAssocID="{81950C19-2CA4-44D0-B7C1-EA2F3CDBFF5B}" presName="spacer" presStyleCnt="0"/>
      <dgm:spPr/>
    </dgm:pt>
    <dgm:pt modelId="{F320EBCA-3984-4030-B76A-4249CBD8A47B}" type="pres">
      <dgm:prSet presAssocID="{271B9409-5D6A-4E2F-A033-1383B09C2C68}" presName="parentText" presStyleLbl="node1" presStyleIdx="5" presStyleCnt="6">
        <dgm:presLayoutVars>
          <dgm:chMax val="0"/>
          <dgm:bulletEnabled val="1"/>
        </dgm:presLayoutVars>
      </dgm:prSet>
      <dgm:spPr/>
    </dgm:pt>
  </dgm:ptLst>
  <dgm:cxnLst>
    <dgm:cxn modelId="{84AC59A0-7897-4C37-9568-4D6EDA62E9DB}" srcId="{D56D025A-1E82-4D0B-A601-DD05204ACC4B}" destId="{AD3D7854-A4FE-4729-8078-7D020FFCE94B}" srcOrd="2" destOrd="0" parTransId="{2F3DDE56-EF4D-49E3-AED1-009D97156908}" sibTransId="{B3695E14-4C9B-4776-98C3-F8BC19D44721}"/>
    <dgm:cxn modelId="{18F339EE-4A6E-4CA3-824B-A4D99B3C5A30}" type="presOf" srcId="{271B9409-5D6A-4E2F-A033-1383B09C2C68}" destId="{F320EBCA-3984-4030-B76A-4249CBD8A47B}" srcOrd="0" destOrd="0" presId="urn:microsoft.com/office/officeart/2005/8/layout/vList2"/>
    <dgm:cxn modelId="{6E961F04-71CC-4A62-B3E2-26D26AD310E2}" type="presOf" srcId="{AD3D7854-A4FE-4729-8078-7D020FFCE94B}" destId="{9BEA26D4-9B58-4195-905D-87CEAA897FA6}" srcOrd="0" destOrd="0" presId="urn:microsoft.com/office/officeart/2005/8/layout/vList2"/>
    <dgm:cxn modelId="{8C13C13D-C49B-4D54-BDA4-5662BE119C95}" type="presOf" srcId="{9574B08E-EE39-4CC8-8FBC-821ED8F25558}" destId="{5FC4690E-701D-43D0-9567-CD056F52DF64}" srcOrd="0" destOrd="0" presId="urn:microsoft.com/office/officeart/2005/8/layout/vList2"/>
    <dgm:cxn modelId="{E6D6708E-58C2-42A3-AB95-7AA94A5B54CC}" srcId="{D56D025A-1E82-4D0B-A601-DD05204ACC4B}" destId="{BCC5F04C-388B-42A7-85E3-E2213BE2EF46}" srcOrd="0" destOrd="0" parTransId="{B3D88325-B55C-4650-9955-84849A9975AB}" sibTransId="{AEE990E5-E9CF-4610-A8D2-8E3CFC6CB1C7}"/>
    <dgm:cxn modelId="{CCD3D7D0-8EC5-4B65-9D37-2400730C0F1A}" srcId="{D56D025A-1E82-4D0B-A601-DD05204ACC4B}" destId="{C8C0780D-D0CD-4E31-AD2C-EECFB1867496}" srcOrd="1" destOrd="0" parTransId="{DCDFBB65-E914-4242-AE65-FC9707ABB099}" sibTransId="{F8E467B8-BEBD-43A7-A4F0-C01BA5C8D61B}"/>
    <dgm:cxn modelId="{644DAAA9-B11A-4381-8D8B-9D0DCC9A22FA}" type="presOf" srcId="{0A81D274-7D8B-493C-901A-39464610CB3E}" destId="{25FCDAF9-4458-4A30-844B-4A10CAE1DC20}" srcOrd="0" destOrd="0" presId="urn:microsoft.com/office/officeart/2005/8/layout/vList2"/>
    <dgm:cxn modelId="{E473AD3B-70ED-43CE-B48E-0FC8F7CE71FD}" type="presOf" srcId="{C8C0780D-D0CD-4E31-AD2C-EECFB1867496}" destId="{9EA05582-C5E6-407C-B1CF-D573332C6E94}" srcOrd="0" destOrd="0" presId="urn:microsoft.com/office/officeart/2005/8/layout/vList2"/>
    <dgm:cxn modelId="{BCFE0CC5-477E-4CD3-AADF-680DBDC2CED7}" srcId="{D56D025A-1E82-4D0B-A601-DD05204ACC4B}" destId="{0A81D274-7D8B-493C-901A-39464610CB3E}" srcOrd="3" destOrd="0" parTransId="{44CBFBC2-04B4-4897-93C6-2C117FBCD71D}" sibTransId="{4DCE9FA0-1B5A-411A-9E0C-42FB28EFC964}"/>
    <dgm:cxn modelId="{8AE58FCD-14A5-4EA9-B68D-0C6B0B3055DB}" type="presOf" srcId="{BCC5F04C-388B-42A7-85E3-E2213BE2EF46}" destId="{9FDED983-278B-42A0-87BB-B693C2CCE79B}" srcOrd="0" destOrd="0" presId="urn:microsoft.com/office/officeart/2005/8/layout/vList2"/>
    <dgm:cxn modelId="{94AF104B-0CF1-489E-8ED4-FC9222B6B8C3}" srcId="{D56D025A-1E82-4D0B-A601-DD05204ACC4B}" destId="{9574B08E-EE39-4CC8-8FBC-821ED8F25558}" srcOrd="4" destOrd="0" parTransId="{C80736CB-D82C-4E52-8206-27242C93566C}" sibTransId="{81950C19-2CA4-44D0-B7C1-EA2F3CDBFF5B}"/>
    <dgm:cxn modelId="{E7D2726D-EEE1-4419-BFF0-21234D4F6300}" type="presOf" srcId="{D56D025A-1E82-4D0B-A601-DD05204ACC4B}" destId="{15BD5B73-BA8C-4C8D-857D-8D3F93B667F7}" srcOrd="0" destOrd="0" presId="urn:microsoft.com/office/officeart/2005/8/layout/vList2"/>
    <dgm:cxn modelId="{511AE384-6DA2-4B16-9E73-5FF721C0ABAE}" srcId="{D56D025A-1E82-4D0B-A601-DD05204ACC4B}" destId="{271B9409-5D6A-4E2F-A033-1383B09C2C68}" srcOrd="5" destOrd="0" parTransId="{9ECB5816-09D5-4B87-9895-493DF32CFEEB}" sibTransId="{3BB75895-6377-4CBB-AA6B-47E7B53E5ABC}"/>
    <dgm:cxn modelId="{B9468C59-49EB-4688-9FF3-C0F45D8818D2}" type="presParOf" srcId="{15BD5B73-BA8C-4C8D-857D-8D3F93B667F7}" destId="{9FDED983-278B-42A0-87BB-B693C2CCE79B}" srcOrd="0" destOrd="0" presId="urn:microsoft.com/office/officeart/2005/8/layout/vList2"/>
    <dgm:cxn modelId="{3E17A769-5E1B-4691-8239-72DC379EC8E8}" type="presParOf" srcId="{15BD5B73-BA8C-4C8D-857D-8D3F93B667F7}" destId="{3BAEB735-A2F0-479D-BE77-DC72822F2BB5}" srcOrd="1" destOrd="0" presId="urn:microsoft.com/office/officeart/2005/8/layout/vList2"/>
    <dgm:cxn modelId="{6679A03B-D4F1-4EF0-8A8D-E124BC233F09}" type="presParOf" srcId="{15BD5B73-BA8C-4C8D-857D-8D3F93B667F7}" destId="{9EA05582-C5E6-407C-B1CF-D573332C6E94}" srcOrd="2" destOrd="0" presId="urn:microsoft.com/office/officeart/2005/8/layout/vList2"/>
    <dgm:cxn modelId="{7B27FB97-6D40-4F4C-A802-79D6623CE800}" type="presParOf" srcId="{15BD5B73-BA8C-4C8D-857D-8D3F93B667F7}" destId="{6C852514-9790-43AF-B809-ECF774EDCCEA}" srcOrd="3" destOrd="0" presId="urn:microsoft.com/office/officeart/2005/8/layout/vList2"/>
    <dgm:cxn modelId="{918DCF07-7AE9-4A74-AF22-A2EC7E7C4DEE}" type="presParOf" srcId="{15BD5B73-BA8C-4C8D-857D-8D3F93B667F7}" destId="{9BEA26D4-9B58-4195-905D-87CEAA897FA6}" srcOrd="4" destOrd="0" presId="urn:microsoft.com/office/officeart/2005/8/layout/vList2"/>
    <dgm:cxn modelId="{DAD70EE8-8962-41B6-A950-927F3DA9BB0D}" type="presParOf" srcId="{15BD5B73-BA8C-4C8D-857D-8D3F93B667F7}" destId="{7F825BFD-E642-4766-A1D9-D18DEA9A3A68}" srcOrd="5" destOrd="0" presId="urn:microsoft.com/office/officeart/2005/8/layout/vList2"/>
    <dgm:cxn modelId="{900524D3-4FCA-4F6F-83BF-71138F55044B}" type="presParOf" srcId="{15BD5B73-BA8C-4C8D-857D-8D3F93B667F7}" destId="{25FCDAF9-4458-4A30-844B-4A10CAE1DC20}" srcOrd="6" destOrd="0" presId="urn:microsoft.com/office/officeart/2005/8/layout/vList2"/>
    <dgm:cxn modelId="{A0BF9292-3846-402D-BAAD-BB5E59F86D9C}" type="presParOf" srcId="{15BD5B73-BA8C-4C8D-857D-8D3F93B667F7}" destId="{BB5479E9-FE00-40C4-9ADC-FF4C31586983}" srcOrd="7" destOrd="0" presId="urn:microsoft.com/office/officeart/2005/8/layout/vList2"/>
    <dgm:cxn modelId="{4344BF7B-CB2D-4EE2-97E9-525115AAF0EC}" type="presParOf" srcId="{15BD5B73-BA8C-4C8D-857D-8D3F93B667F7}" destId="{5FC4690E-701D-43D0-9567-CD056F52DF64}" srcOrd="8" destOrd="0" presId="urn:microsoft.com/office/officeart/2005/8/layout/vList2"/>
    <dgm:cxn modelId="{3734FED1-552E-4BC9-BCBC-012523839F3E}" type="presParOf" srcId="{15BD5B73-BA8C-4C8D-857D-8D3F93B667F7}" destId="{17CB3DBD-625D-49C0-8B96-D330EF4CDE91}" srcOrd="9" destOrd="0" presId="urn:microsoft.com/office/officeart/2005/8/layout/vList2"/>
    <dgm:cxn modelId="{7474EB95-275C-444C-9B77-5E06B9822572}" type="presParOf" srcId="{15BD5B73-BA8C-4C8D-857D-8D3F93B667F7}" destId="{F320EBCA-3984-4030-B76A-4249CBD8A47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A11B83A-1EE8-47A8-A471-4D29F48FEEA9}" type="doc">
      <dgm:prSet loTypeId="urn:microsoft.com/office/officeart/2005/8/layout/vList2" loCatId="list" qsTypeId="urn:microsoft.com/office/officeart/2005/8/quickstyle/simple1" qsCatId="simple" csTypeId="urn:microsoft.com/office/officeart/2005/8/colors/accent6_1" csCatId="accent6" phldr="1"/>
      <dgm:spPr/>
      <dgm:t>
        <a:bodyPr/>
        <a:lstStyle/>
        <a:p>
          <a:endParaRPr lang="en-US"/>
        </a:p>
      </dgm:t>
    </dgm:pt>
    <dgm:pt modelId="{CC164F17-88CE-4C0C-AA84-C7404FD782AB}">
      <dgm:prSet/>
      <dgm:spPr/>
      <dgm:t>
        <a:bodyPr/>
        <a:lstStyle/>
        <a:p>
          <a:pPr rtl="0"/>
          <a:r>
            <a:rPr lang="mk-MK" smtClean="0"/>
            <a:t>Б2 – Самостоен корисник</a:t>
          </a:r>
          <a:endParaRPr lang="en-US"/>
        </a:p>
      </dgm:t>
    </dgm:pt>
    <dgm:pt modelId="{11F1A231-161F-4829-AF8A-62D5EB367632}" type="parTrans" cxnId="{76B64525-9E0E-4010-A0A8-825904B91556}">
      <dgm:prSet/>
      <dgm:spPr/>
      <dgm:t>
        <a:bodyPr/>
        <a:lstStyle/>
        <a:p>
          <a:endParaRPr lang="en-US"/>
        </a:p>
      </dgm:t>
    </dgm:pt>
    <dgm:pt modelId="{415D15B1-B9BD-424F-AB35-757191ACE9B9}" type="sibTrans" cxnId="{76B64525-9E0E-4010-A0A8-825904B91556}">
      <dgm:prSet/>
      <dgm:spPr/>
      <dgm:t>
        <a:bodyPr/>
        <a:lstStyle/>
        <a:p>
          <a:endParaRPr lang="en-US"/>
        </a:p>
      </dgm:t>
    </dgm:pt>
    <dgm:pt modelId="{F5C2F5E5-8734-4932-97B7-C045E99CC0E1}">
      <dgm:prSet/>
      <dgm:spPr/>
      <dgm:t>
        <a:bodyPr/>
        <a:lstStyle/>
        <a:p>
          <a:pPr rtl="0"/>
          <a:r>
            <a:rPr lang="ru-RU" dirty="0" smtClean="0"/>
            <a:t>Можам да направам јасни, детални описи за широк опсег на теми што се однесуваат на моето поле на интерес. Можам да објаснам гледиште на одредена тема претставувајќи ги предностите и слабите страни на различните можности. </a:t>
          </a:r>
          <a:endParaRPr lang="en-US" dirty="0"/>
        </a:p>
      </dgm:t>
    </dgm:pt>
    <dgm:pt modelId="{D72C7702-0709-48AF-A4EE-B3F5FCBD45C7}" type="parTrans" cxnId="{9DDF6830-3496-4D73-933C-2B5B2F22D9FF}">
      <dgm:prSet/>
      <dgm:spPr/>
      <dgm:t>
        <a:bodyPr/>
        <a:lstStyle/>
        <a:p>
          <a:endParaRPr lang="en-US"/>
        </a:p>
      </dgm:t>
    </dgm:pt>
    <dgm:pt modelId="{53865D0C-D273-49DE-B15B-D84F565C9BE2}" type="sibTrans" cxnId="{9DDF6830-3496-4D73-933C-2B5B2F22D9FF}">
      <dgm:prSet/>
      <dgm:spPr/>
      <dgm:t>
        <a:bodyPr/>
        <a:lstStyle/>
        <a:p>
          <a:endParaRPr lang="en-US"/>
        </a:p>
      </dgm:t>
    </dgm:pt>
    <dgm:pt modelId="{0D84F784-E86C-4946-82A1-DF6183A678FA}">
      <dgm:prSet/>
      <dgm:spPr/>
      <dgm:t>
        <a:bodyPr/>
        <a:lstStyle/>
        <a:p>
          <a:pPr rtl="0"/>
          <a:r>
            <a:rPr lang="ru-RU" smtClean="0"/>
            <a:t>Ц1 – Напреден корисник </a:t>
          </a:r>
          <a:endParaRPr lang="en-US"/>
        </a:p>
      </dgm:t>
    </dgm:pt>
    <dgm:pt modelId="{E3582415-C30E-4B61-ABFA-EE2559D9419E}" type="parTrans" cxnId="{1C3C98D6-4746-4263-8CF5-23D5172D2BFF}">
      <dgm:prSet/>
      <dgm:spPr/>
      <dgm:t>
        <a:bodyPr/>
        <a:lstStyle/>
        <a:p>
          <a:endParaRPr lang="en-US"/>
        </a:p>
      </dgm:t>
    </dgm:pt>
    <dgm:pt modelId="{69369D66-B6D6-4914-ADF0-5B2638FF0C1C}" type="sibTrans" cxnId="{1C3C98D6-4746-4263-8CF5-23D5172D2BFF}">
      <dgm:prSet/>
      <dgm:spPr/>
      <dgm:t>
        <a:bodyPr/>
        <a:lstStyle/>
        <a:p>
          <a:endParaRPr lang="en-US"/>
        </a:p>
      </dgm:t>
    </dgm:pt>
    <dgm:pt modelId="{5D90CE58-38AF-4D35-8646-C6F1DFF148C6}">
      <dgm:prSet/>
      <dgm:spPr/>
      <dgm:t>
        <a:bodyPr/>
        <a:lstStyle/>
        <a:p>
          <a:pPr rtl="0"/>
          <a:r>
            <a:rPr lang="ru-RU" smtClean="0"/>
            <a:t>Можам да направам јасни, детални описи на комплексни теми вклучувајќии поттеми, да развијам конкретни поенти и да заокружам со соодветен заклучок. </a:t>
          </a:r>
          <a:endParaRPr lang="en-US"/>
        </a:p>
      </dgm:t>
    </dgm:pt>
    <dgm:pt modelId="{5C6A8CD8-025C-47FB-A99B-EE7486F79920}" type="parTrans" cxnId="{A11250F2-21E9-412A-A2E6-52B825F74476}">
      <dgm:prSet/>
      <dgm:spPr/>
      <dgm:t>
        <a:bodyPr/>
        <a:lstStyle/>
        <a:p>
          <a:endParaRPr lang="en-US"/>
        </a:p>
      </dgm:t>
    </dgm:pt>
    <dgm:pt modelId="{3C631252-3955-455B-B490-7F649D19BB2C}" type="sibTrans" cxnId="{A11250F2-21E9-412A-A2E6-52B825F74476}">
      <dgm:prSet/>
      <dgm:spPr/>
      <dgm:t>
        <a:bodyPr/>
        <a:lstStyle/>
        <a:p>
          <a:endParaRPr lang="en-US"/>
        </a:p>
      </dgm:t>
    </dgm:pt>
    <dgm:pt modelId="{69C05BC0-0281-4382-866E-9D5EBCABF2FE}">
      <dgm:prSet/>
      <dgm:spPr/>
      <dgm:t>
        <a:bodyPr/>
        <a:lstStyle/>
        <a:p>
          <a:pPr rtl="0"/>
          <a:r>
            <a:rPr lang="ru-RU" smtClean="0"/>
            <a:t>Ц2 – Напреден корисник</a:t>
          </a:r>
          <a:endParaRPr lang="en-US"/>
        </a:p>
      </dgm:t>
    </dgm:pt>
    <dgm:pt modelId="{EA481CA1-A523-4D5C-AA57-0BCF8CA7E275}" type="parTrans" cxnId="{7A721394-1559-4B49-81F6-FB8439CC1BAE}">
      <dgm:prSet/>
      <dgm:spPr/>
      <dgm:t>
        <a:bodyPr/>
        <a:lstStyle/>
        <a:p>
          <a:endParaRPr lang="en-US"/>
        </a:p>
      </dgm:t>
    </dgm:pt>
    <dgm:pt modelId="{E59AAE30-20E8-4EF2-A817-1D13BD4F5243}" type="sibTrans" cxnId="{7A721394-1559-4B49-81F6-FB8439CC1BAE}">
      <dgm:prSet/>
      <dgm:spPr/>
      <dgm:t>
        <a:bodyPr/>
        <a:lstStyle/>
        <a:p>
          <a:endParaRPr lang="en-US"/>
        </a:p>
      </dgm:t>
    </dgm:pt>
    <dgm:pt modelId="{46CC0020-BE74-45E9-91E7-1CC3DB14C30B}">
      <dgm:prSet/>
      <dgm:spPr/>
      <dgm:t>
        <a:bodyPr/>
        <a:lstStyle/>
        <a:p>
          <a:pPr rtl="0"/>
          <a:r>
            <a:rPr lang="ru-RU" smtClean="0"/>
            <a:t>Можам да направам јасен, сосема течен опис или расправа во стил што е соодветен за контекстот и со ефективна логичка структура што ќе му помогне на слушателот да ги забележи и да ги запамети значајните поенти.</a:t>
          </a:r>
          <a:endParaRPr lang="en-US"/>
        </a:p>
      </dgm:t>
    </dgm:pt>
    <dgm:pt modelId="{C93CF5DC-B486-444D-911C-3FDBB088D17A}" type="parTrans" cxnId="{7400BB83-ADA8-4FFD-8A93-C0C868EF0A33}">
      <dgm:prSet/>
      <dgm:spPr/>
      <dgm:t>
        <a:bodyPr/>
        <a:lstStyle/>
        <a:p>
          <a:endParaRPr lang="en-US"/>
        </a:p>
      </dgm:t>
    </dgm:pt>
    <dgm:pt modelId="{B6493BFD-4B24-4391-B678-523BDAFEC45E}" type="sibTrans" cxnId="{7400BB83-ADA8-4FFD-8A93-C0C868EF0A33}">
      <dgm:prSet/>
      <dgm:spPr/>
      <dgm:t>
        <a:bodyPr/>
        <a:lstStyle/>
        <a:p>
          <a:endParaRPr lang="en-US"/>
        </a:p>
      </dgm:t>
    </dgm:pt>
    <dgm:pt modelId="{A1D646AB-C320-42DE-A5D5-DE4AFF4DA837}" type="pres">
      <dgm:prSet presAssocID="{EA11B83A-1EE8-47A8-A471-4D29F48FEEA9}" presName="linear" presStyleCnt="0">
        <dgm:presLayoutVars>
          <dgm:animLvl val="lvl"/>
          <dgm:resizeHandles val="exact"/>
        </dgm:presLayoutVars>
      </dgm:prSet>
      <dgm:spPr/>
    </dgm:pt>
    <dgm:pt modelId="{926E18F3-C9B1-4100-B3A0-208A49669DD2}" type="pres">
      <dgm:prSet presAssocID="{CC164F17-88CE-4C0C-AA84-C7404FD782AB}" presName="parentText" presStyleLbl="node1" presStyleIdx="0" presStyleCnt="6" custScaleY="180602" custLinFactNeighborX="126" custLinFactNeighborY="-25486">
        <dgm:presLayoutVars>
          <dgm:chMax val="0"/>
          <dgm:bulletEnabled val="1"/>
        </dgm:presLayoutVars>
      </dgm:prSet>
      <dgm:spPr/>
    </dgm:pt>
    <dgm:pt modelId="{AB13215E-0EE2-4FC3-8389-31E75252A5DD}" type="pres">
      <dgm:prSet presAssocID="{415D15B1-B9BD-424F-AB35-757191ACE9B9}" presName="spacer" presStyleCnt="0"/>
      <dgm:spPr/>
    </dgm:pt>
    <dgm:pt modelId="{0E2EC06E-9379-4296-93D2-3DCF2C6F4250}" type="pres">
      <dgm:prSet presAssocID="{F5C2F5E5-8734-4932-97B7-C045E99CC0E1}" presName="parentText" presStyleLbl="node1" presStyleIdx="1" presStyleCnt="6" custScaleY="156726">
        <dgm:presLayoutVars>
          <dgm:chMax val="0"/>
          <dgm:bulletEnabled val="1"/>
        </dgm:presLayoutVars>
      </dgm:prSet>
      <dgm:spPr/>
    </dgm:pt>
    <dgm:pt modelId="{4862955E-66F7-4713-81AD-4B61438C1DE4}" type="pres">
      <dgm:prSet presAssocID="{53865D0C-D273-49DE-B15B-D84F565C9BE2}" presName="spacer" presStyleCnt="0"/>
      <dgm:spPr/>
    </dgm:pt>
    <dgm:pt modelId="{065BE7EA-E5A7-4E36-8371-6B5450E7711B}" type="pres">
      <dgm:prSet presAssocID="{0D84F784-E86C-4946-82A1-DF6183A678FA}" presName="parentText" presStyleLbl="node1" presStyleIdx="2" presStyleCnt="6" custScaleY="172922">
        <dgm:presLayoutVars>
          <dgm:chMax val="0"/>
          <dgm:bulletEnabled val="1"/>
        </dgm:presLayoutVars>
      </dgm:prSet>
      <dgm:spPr/>
    </dgm:pt>
    <dgm:pt modelId="{28310645-31D1-4947-BF69-C20D1D56EF9D}" type="pres">
      <dgm:prSet presAssocID="{69369D66-B6D6-4914-ADF0-5B2638FF0C1C}" presName="spacer" presStyleCnt="0"/>
      <dgm:spPr/>
    </dgm:pt>
    <dgm:pt modelId="{2DC610E0-0EDE-45AD-AE9D-1D8E8B936B33}" type="pres">
      <dgm:prSet presAssocID="{5D90CE58-38AF-4D35-8646-C6F1DFF148C6}" presName="parentText" presStyleLbl="node1" presStyleIdx="3" presStyleCnt="6">
        <dgm:presLayoutVars>
          <dgm:chMax val="0"/>
          <dgm:bulletEnabled val="1"/>
        </dgm:presLayoutVars>
      </dgm:prSet>
      <dgm:spPr/>
    </dgm:pt>
    <dgm:pt modelId="{DBF691BE-2FE5-4046-A3E3-323457B92849}" type="pres">
      <dgm:prSet presAssocID="{3C631252-3955-455B-B490-7F649D19BB2C}" presName="spacer" presStyleCnt="0"/>
      <dgm:spPr/>
    </dgm:pt>
    <dgm:pt modelId="{31FA47CF-4862-49F4-BD56-DBD89FF22086}" type="pres">
      <dgm:prSet presAssocID="{69C05BC0-0281-4382-866E-9D5EBCABF2FE}" presName="parentText" presStyleLbl="node1" presStyleIdx="4" presStyleCnt="6" custScaleY="191468">
        <dgm:presLayoutVars>
          <dgm:chMax val="0"/>
          <dgm:bulletEnabled val="1"/>
        </dgm:presLayoutVars>
      </dgm:prSet>
      <dgm:spPr/>
    </dgm:pt>
    <dgm:pt modelId="{056786D5-00BA-497C-B993-2CD85F811F55}" type="pres">
      <dgm:prSet presAssocID="{E59AAE30-20E8-4EF2-A817-1D13BD4F5243}" presName="spacer" presStyleCnt="0"/>
      <dgm:spPr/>
    </dgm:pt>
    <dgm:pt modelId="{B8D77D48-7166-4A55-9E11-CDE644E8D862}" type="pres">
      <dgm:prSet presAssocID="{46CC0020-BE74-45E9-91E7-1CC3DB14C30B}" presName="parentText" presStyleLbl="node1" presStyleIdx="5" presStyleCnt="6">
        <dgm:presLayoutVars>
          <dgm:chMax val="0"/>
          <dgm:bulletEnabled val="1"/>
        </dgm:presLayoutVars>
      </dgm:prSet>
      <dgm:spPr/>
    </dgm:pt>
  </dgm:ptLst>
  <dgm:cxnLst>
    <dgm:cxn modelId="{34653172-607E-45DC-A711-DE0839CE1F16}" type="presOf" srcId="{5D90CE58-38AF-4D35-8646-C6F1DFF148C6}" destId="{2DC610E0-0EDE-45AD-AE9D-1D8E8B936B33}" srcOrd="0" destOrd="0" presId="urn:microsoft.com/office/officeart/2005/8/layout/vList2"/>
    <dgm:cxn modelId="{8139AF02-7628-4870-A458-1B2368A0BAEF}" type="presOf" srcId="{CC164F17-88CE-4C0C-AA84-C7404FD782AB}" destId="{926E18F3-C9B1-4100-B3A0-208A49669DD2}" srcOrd="0" destOrd="0" presId="urn:microsoft.com/office/officeart/2005/8/layout/vList2"/>
    <dgm:cxn modelId="{1C3C98D6-4746-4263-8CF5-23D5172D2BFF}" srcId="{EA11B83A-1EE8-47A8-A471-4D29F48FEEA9}" destId="{0D84F784-E86C-4946-82A1-DF6183A678FA}" srcOrd="2" destOrd="0" parTransId="{E3582415-C30E-4B61-ABFA-EE2559D9419E}" sibTransId="{69369D66-B6D6-4914-ADF0-5B2638FF0C1C}"/>
    <dgm:cxn modelId="{B5BDED42-39BF-4554-A59C-264A474898BD}" type="presOf" srcId="{69C05BC0-0281-4382-866E-9D5EBCABF2FE}" destId="{31FA47CF-4862-49F4-BD56-DBD89FF22086}" srcOrd="0" destOrd="0" presId="urn:microsoft.com/office/officeart/2005/8/layout/vList2"/>
    <dgm:cxn modelId="{7A721394-1559-4B49-81F6-FB8439CC1BAE}" srcId="{EA11B83A-1EE8-47A8-A471-4D29F48FEEA9}" destId="{69C05BC0-0281-4382-866E-9D5EBCABF2FE}" srcOrd="4" destOrd="0" parTransId="{EA481CA1-A523-4D5C-AA57-0BCF8CA7E275}" sibTransId="{E59AAE30-20E8-4EF2-A817-1D13BD4F5243}"/>
    <dgm:cxn modelId="{29BA233E-7AB0-4F5A-A049-067110D56D39}" type="presOf" srcId="{0D84F784-E86C-4946-82A1-DF6183A678FA}" destId="{065BE7EA-E5A7-4E36-8371-6B5450E7711B}" srcOrd="0" destOrd="0" presId="urn:microsoft.com/office/officeart/2005/8/layout/vList2"/>
    <dgm:cxn modelId="{A11250F2-21E9-412A-A2E6-52B825F74476}" srcId="{EA11B83A-1EE8-47A8-A471-4D29F48FEEA9}" destId="{5D90CE58-38AF-4D35-8646-C6F1DFF148C6}" srcOrd="3" destOrd="0" parTransId="{5C6A8CD8-025C-47FB-A99B-EE7486F79920}" sibTransId="{3C631252-3955-455B-B490-7F649D19BB2C}"/>
    <dgm:cxn modelId="{76B64525-9E0E-4010-A0A8-825904B91556}" srcId="{EA11B83A-1EE8-47A8-A471-4D29F48FEEA9}" destId="{CC164F17-88CE-4C0C-AA84-C7404FD782AB}" srcOrd="0" destOrd="0" parTransId="{11F1A231-161F-4829-AF8A-62D5EB367632}" sibTransId="{415D15B1-B9BD-424F-AB35-757191ACE9B9}"/>
    <dgm:cxn modelId="{AF486867-2CEB-40A2-9728-BCF49A50DFE5}" type="presOf" srcId="{46CC0020-BE74-45E9-91E7-1CC3DB14C30B}" destId="{B8D77D48-7166-4A55-9E11-CDE644E8D862}" srcOrd="0" destOrd="0" presId="urn:microsoft.com/office/officeart/2005/8/layout/vList2"/>
    <dgm:cxn modelId="{CC1F9B55-D026-4120-8274-B5F71C38F5ED}" type="presOf" srcId="{EA11B83A-1EE8-47A8-A471-4D29F48FEEA9}" destId="{A1D646AB-C320-42DE-A5D5-DE4AFF4DA837}" srcOrd="0" destOrd="0" presId="urn:microsoft.com/office/officeart/2005/8/layout/vList2"/>
    <dgm:cxn modelId="{7400BB83-ADA8-4FFD-8A93-C0C868EF0A33}" srcId="{EA11B83A-1EE8-47A8-A471-4D29F48FEEA9}" destId="{46CC0020-BE74-45E9-91E7-1CC3DB14C30B}" srcOrd="5" destOrd="0" parTransId="{C93CF5DC-B486-444D-911C-3FDBB088D17A}" sibTransId="{B6493BFD-4B24-4391-B678-523BDAFEC45E}"/>
    <dgm:cxn modelId="{9DDF6830-3496-4D73-933C-2B5B2F22D9FF}" srcId="{EA11B83A-1EE8-47A8-A471-4D29F48FEEA9}" destId="{F5C2F5E5-8734-4932-97B7-C045E99CC0E1}" srcOrd="1" destOrd="0" parTransId="{D72C7702-0709-48AF-A4EE-B3F5FCBD45C7}" sibTransId="{53865D0C-D273-49DE-B15B-D84F565C9BE2}"/>
    <dgm:cxn modelId="{B7482C39-7147-45E5-A341-4E9407269EB6}" type="presOf" srcId="{F5C2F5E5-8734-4932-97B7-C045E99CC0E1}" destId="{0E2EC06E-9379-4296-93D2-3DCF2C6F4250}" srcOrd="0" destOrd="0" presId="urn:microsoft.com/office/officeart/2005/8/layout/vList2"/>
    <dgm:cxn modelId="{8BF74C41-A341-48CF-BC70-6E12798A787F}" type="presParOf" srcId="{A1D646AB-C320-42DE-A5D5-DE4AFF4DA837}" destId="{926E18F3-C9B1-4100-B3A0-208A49669DD2}" srcOrd="0" destOrd="0" presId="urn:microsoft.com/office/officeart/2005/8/layout/vList2"/>
    <dgm:cxn modelId="{6CF02ACE-BBD0-4882-BAB0-D9D877DA0758}" type="presParOf" srcId="{A1D646AB-C320-42DE-A5D5-DE4AFF4DA837}" destId="{AB13215E-0EE2-4FC3-8389-31E75252A5DD}" srcOrd="1" destOrd="0" presId="urn:microsoft.com/office/officeart/2005/8/layout/vList2"/>
    <dgm:cxn modelId="{051A4EEB-4F93-432F-9411-9C683205A0DE}" type="presParOf" srcId="{A1D646AB-C320-42DE-A5D5-DE4AFF4DA837}" destId="{0E2EC06E-9379-4296-93D2-3DCF2C6F4250}" srcOrd="2" destOrd="0" presId="urn:microsoft.com/office/officeart/2005/8/layout/vList2"/>
    <dgm:cxn modelId="{A677B5D2-4902-4306-ACA0-33EDAB7C3795}" type="presParOf" srcId="{A1D646AB-C320-42DE-A5D5-DE4AFF4DA837}" destId="{4862955E-66F7-4713-81AD-4B61438C1DE4}" srcOrd="3" destOrd="0" presId="urn:microsoft.com/office/officeart/2005/8/layout/vList2"/>
    <dgm:cxn modelId="{AAC1D0C5-EB36-4686-87CA-47645CAB0F90}" type="presParOf" srcId="{A1D646AB-C320-42DE-A5D5-DE4AFF4DA837}" destId="{065BE7EA-E5A7-4E36-8371-6B5450E7711B}" srcOrd="4" destOrd="0" presId="urn:microsoft.com/office/officeart/2005/8/layout/vList2"/>
    <dgm:cxn modelId="{37F7E4F6-C80D-482E-B58E-F126625255DC}" type="presParOf" srcId="{A1D646AB-C320-42DE-A5D5-DE4AFF4DA837}" destId="{28310645-31D1-4947-BF69-C20D1D56EF9D}" srcOrd="5" destOrd="0" presId="urn:microsoft.com/office/officeart/2005/8/layout/vList2"/>
    <dgm:cxn modelId="{1F83C073-028A-464A-B4E2-3B01B0214816}" type="presParOf" srcId="{A1D646AB-C320-42DE-A5D5-DE4AFF4DA837}" destId="{2DC610E0-0EDE-45AD-AE9D-1D8E8B936B33}" srcOrd="6" destOrd="0" presId="urn:microsoft.com/office/officeart/2005/8/layout/vList2"/>
    <dgm:cxn modelId="{CBC4FE29-C3FC-449A-AB2C-2F855AA3C18A}" type="presParOf" srcId="{A1D646AB-C320-42DE-A5D5-DE4AFF4DA837}" destId="{DBF691BE-2FE5-4046-A3E3-323457B92849}" srcOrd="7" destOrd="0" presId="urn:microsoft.com/office/officeart/2005/8/layout/vList2"/>
    <dgm:cxn modelId="{A238724E-3FAE-4874-8B9F-BC08CA6D5736}" type="presParOf" srcId="{A1D646AB-C320-42DE-A5D5-DE4AFF4DA837}" destId="{31FA47CF-4862-49F4-BD56-DBD89FF22086}" srcOrd="8" destOrd="0" presId="urn:microsoft.com/office/officeart/2005/8/layout/vList2"/>
    <dgm:cxn modelId="{E29B2BA8-3E58-4B9E-BABE-8A02C6230F0F}" type="presParOf" srcId="{A1D646AB-C320-42DE-A5D5-DE4AFF4DA837}" destId="{056786D5-00BA-497C-B993-2CD85F811F55}" srcOrd="9" destOrd="0" presId="urn:microsoft.com/office/officeart/2005/8/layout/vList2"/>
    <dgm:cxn modelId="{42F549C4-3AFB-4B2B-ADEF-2A4C9E3A16C5}" type="presParOf" srcId="{A1D646AB-C320-42DE-A5D5-DE4AFF4DA837}" destId="{B8D77D48-7166-4A55-9E11-CDE644E8D862}"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D577370-8548-4EE3-BE97-96AB97B0C9EB}" type="doc">
      <dgm:prSet loTypeId="urn:microsoft.com/office/officeart/2005/8/layout/vList2" loCatId="list" qsTypeId="urn:microsoft.com/office/officeart/2005/8/quickstyle/simple1" qsCatId="simple" csTypeId="urn:microsoft.com/office/officeart/2005/8/colors/accent5_1" csCatId="accent5"/>
      <dgm:spPr/>
      <dgm:t>
        <a:bodyPr/>
        <a:lstStyle/>
        <a:p>
          <a:endParaRPr lang="en-US"/>
        </a:p>
      </dgm:t>
    </dgm:pt>
    <dgm:pt modelId="{C0B77C2D-D70B-4622-BAC8-0FB2DB5C2DE2}">
      <dgm:prSet/>
      <dgm:spPr/>
      <dgm:t>
        <a:bodyPr/>
        <a:lstStyle/>
        <a:p>
          <a:pPr rtl="0"/>
          <a:r>
            <a:rPr lang="mk-MK" smtClean="0"/>
            <a:t>А1 – Основен корисник</a:t>
          </a:r>
          <a:endParaRPr lang="en-US"/>
        </a:p>
      </dgm:t>
    </dgm:pt>
    <dgm:pt modelId="{C71BA6A2-5BFB-4076-88D4-F96230A0B088}" type="parTrans" cxnId="{1EA5C253-5C1C-42A1-92B4-294226FE42A6}">
      <dgm:prSet/>
      <dgm:spPr/>
      <dgm:t>
        <a:bodyPr/>
        <a:lstStyle/>
        <a:p>
          <a:endParaRPr lang="en-US"/>
        </a:p>
      </dgm:t>
    </dgm:pt>
    <dgm:pt modelId="{7572A145-38AD-44D5-9C76-968993399EFC}" type="sibTrans" cxnId="{1EA5C253-5C1C-42A1-92B4-294226FE42A6}">
      <dgm:prSet/>
      <dgm:spPr/>
      <dgm:t>
        <a:bodyPr/>
        <a:lstStyle/>
        <a:p>
          <a:endParaRPr lang="en-US"/>
        </a:p>
      </dgm:t>
    </dgm:pt>
    <dgm:pt modelId="{99F2B074-64BE-4B69-BC92-A0BCE491D921}">
      <dgm:prSet/>
      <dgm:spPr/>
      <dgm:t>
        <a:bodyPr/>
        <a:lstStyle/>
        <a:p>
          <a:pPr rtl="0"/>
          <a:r>
            <a:rPr lang="ru-RU" smtClean="0"/>
            <a:t>Можам да напишам куса, едноставна разгледница, на пример за честитањепразник. Можам да пополнам формулари со лични податоци, на пример да ги напишам моето име и презиме, националност и адреса на хотелски формулар.</a:t>
          </a:r>
          <a:endParaRPr lang="en-US"/>
        </a:p>
      </dgm:t>
    </dgm:pt>
    <dgm:pt modelId="{4424F8DD-0982-49C4-A23C-41379178901C}" type="parTrans" cxnId="{601D4035-D168-48B6-A1FA-79ABF904194A}">
      <dgm:prSet/>
      <dgm:spPr/>
      <dgm:t>
        <a:bodyPr/>
        <a:lstStyle/>
        <a:p>
          <a:endParaRPr lang="en-US"/>
        </a:p>
      </dgm:t>
    </dgm:pt>
    <dgm:pt modelId="{C461BC09-17CA-4999-9D38-ADF445203F86}" type="sibTrans" cxnId="{601D4035-D168-48B6-A1FA-79ABF904194A}">
      <dgm:prSet/>
      <dgm:spPr/>
      <dgm:t>
        <a:bodyPr/>
        <a:lstStyle/>
        <a:p>
          <a:endParaRPr lang="en-US"/>
        </a:p>
      </dgm:t>
    </dgm:pt>
    <dgm:pt modelId="{71D2E7F7-A0C7-4CAF-A531-0F27805BFB0E}">
      <dgm:prSet/>
      <dgm:spPr/>
      <dgm:t>
        <a:bodyPr/>
        <a:lstStyle/>
        <a:p>
          <a:pPr rtl="0"/>
          <a:r>
            <a:rPr lang="ru-RU" smtClean="0"/>
            <a:t>А2 – Основен корисник </a:t>
          </a:r>
          <a:endParaRPr lang="en-US"/>
        </a:p>
      </dgm:t>
    </dgm:pt>
    <dgm:pt modelId="{F9A70A82-4652-496F-AFB9-0A63D29D857F}" type="parTrans" cxnId="{070AB3CC-C77B-4987-8E59-CEEA5EB56E0C}">
      <dgm:prSet/>
      <dgm:spPr/>
      <dgm:t>
        <a:bodyPr/>
        <a:lstStyle/>
        <a:p>
          <a:endParaRPr lang="en-US"/>
        </a:p>
      </dgm:t>
    </dgm:pt>
    <dgm:pt modelId="{63DD6D66-AF74-41DA-9149-888EF3F8391C}" type="sibTrans" cxnId="{070AB3CC-C77B-4987-8E59-CEEA5EB56E0C}">
      <dgm:prSet/>
      <dgm:spPr/>
      <dgm:t>
        <a:bodyPr/>
        <a:lstStyle/>
        <a:p>
          <a:endParaRPr lang="en-US"/>
        </a:p>
      </dgm:t>
    </dgm:pt>
    <dgm:pt modelId="{5F536865-730A-49E5-AC63-4D8BD502B488}">
      <dgm:prSet/>
      <dgm:spPr/>
      <dgm:t>
        <a:bodyPr/>
        <a:lstStyle/>
        <a:p>
          <a:pPr rtl="0"/>
          <a:r>
            <a:rPr lang="ru-RU" smtClean="0"/>
            <a:t>Можам да напишам куси, едноставни белешки и пораки кои се однесуваат на нешта од области на непосредна потреба. Можам да напишам многу кусо лично писмо, на пример да му се заблагодарам некому за нешто.</a:t>
          </a:r>
          <a:endParaRPr lang="en-US"/>
        </a:p>
      </dgm:t>
    </dgm:pt>
    <dgm:pt modelId="{1CE9B60D-0186-43EF-8F7E-795B05F1C222}" type="parTrans" cxnId="{BB9F0152-E422-4DE7-87C8-7B190016E255}">
      <dgm:prSet/>
      <dgm:spPr/>
      <dgm:t>
        <a:bodyPr/>
        <a:lstStyle/>
        <a:p>
          <a:endParaRPr lang="en-US"/>
        </a:p>
      </dgm:t>
    </dgm:pt>
    <dgm:pt modelId="{00853150-77B4-4E26-8F20-6F30C04EBA4F}" type="sibTrans" cxnId="{BB9F0152-E422-4DE7-87C8-7B190016E255}">
      <dgm:prSet/>
      <dgm:spPr/>
      <dgm:t>
        <a:bodyPr/>
        <a:lstStyle/>
        <a:p>
          <a:endParaRPr lang="en-US"/>
        </a:p>
      </dgm:t>
    </dgm:pt>
    <dgm:pt modelId="{E4993621-404E-47F6-B17F-8E072F820649}" type="pres">
      <dgm:prSet presAssocID="{7D577370-8548-4EE3-BE97-96AB97B0C9EB}" presName="linear" presStyleCnt="0">
        <dgm:presLayoutVars>
          <dgm:animLvl val="lvl"/>
          <dgm:resizeHandles val="exact"/>
        </dgm:presLayoutVars>
      </dgm:prSet>
      <dgm:spPr/>
    </dgm:pt>
    <dgm:pt modelId="{0428C2EF-9498-4C12-A50E-89106E7E0C1D}" type="pres">
      <dgm:prSet presAssocID="{C0B77C2D-D70B-4622-BAC8-0FB2DB5C2DE2}" presName="parentText" presStyleLbl="node1" presStyleIdx="0" presStyleCnt="4">
        <dgm:presLayoutVars>
          <dgm:chMax val="0"/>
          <dgm:bulletEnabled val="1"/>
        </dgm:presLayoutVars>
      </dgm:prSet>
      <dgm:spPr/>
    </dgm:pt>
    <dgm:pt modelId="{99108822-35C8-40ED-9A6B-53FE8DEF80F5}" type="pres">
      <dgm:prSet presAssocID="{7572A145-38AD-44D5-9C76-968993399EFC}" presName="spacer" presStyleCnt="0"/>
      <dgm:spPr/>
    </dgm:pt>
    <dgm:pt modelId="{95F08869-BAF8-413F-AE95-6ACFBA998248}" type="pres">
      <dgm:prSet presAssocID="{99F2B074-64BE-4B69-BC92-A0BCE491D921}" presName="parentText" presStyleLbl="node1" presStyleIdx="1" presStyleCnt="4">
        <dgm:presLayoutVars>
          <dgm:chMax val="0"/>
          <dgm:bulletEnabled val="1"/>
        </dgm:presLayoutVars>
      </dgm:prSet>
      <dgm:spPr/>
    </dgm:pt>
    <dgm:pt modelId="{095D1240-7584-4F8A-AF11-90530CCB417A}" type="pres">
      <dgm:prSet presAssocID="{C461BC09-17CA-4999-9D38-ADF445203F86}" presName="spacer" presStyleCnt="0"/>
      <dgm:spPr/>
    </dgm:pt>
    <dgm:pt modelId="{8673869E-5EF4-495A-BDD4-E5E08126CE8B}" type="pres">
      <dgm:prSet presAssocID="{71D2E7F7-A0C7-4CAF-A531-0F27805BFB0E}" presName="parentText" presStyleLbl="node1" presStyleIdx="2" presStyleCnt="4">
        <dgm:presLayoutVars>
          <dgm:chMax val="0"/>
          <dgm:bulletEnabled val="1"/>
        </dgm:presLayoutVars>
      </dgm:prSet>
      <dgm:spPr/>
    </dgm:pt>
    <dgm:pt modelId="{F80E7DFC-BFB0-4A2C-8FB6-BED52230824F}" type="pres">
      <dgm:prSet presAssocID="{63DD6D66-AF74-41DA-9149-888EF3F8391C}" presName="spacer" presStyleCnt="0"/>
      <dgm:spPr/>
    </dgm:pt>
    <dgm:pt modelId="{B15642C6-B0C6-40A8-9D3D-CCAD2ABBDB02}" type="pres">
      <dgm:prSet presAssocID="{5F536865-730A-49E5-AC63-4D8BD502B488}" presName="parentText" presStyleLbl="node1" presStyleIdx="3" presStyleCnt="4">
        <dgm:presLayoutVars>
          <dgm:chMax val="0"/>
          <dgm:bulletEnabled val="1"/>
        </dgm:presLayoutVars>
      </dgm:prSet>
      <dgm:spPr/>
    </dgm:pt>
  </dgm:ptLst>
  <dgm:cxnLst>
    <dgm:cxn modelId="{601D4035-D168-48B6-A1FA-79ABF904194A}" srcId="{7D577370-8548-4EE3-BE97-96AB97B0C9EB}" destId="{99F2B074-64BE-4B69-BC92-A0BCE491D921}" srcOrd="1" destOrd="0" parTransId="{4424F8DD-0982-49C4-A23C-41379178901C}" sibTransId="{C461BC09-17CA-4999-9D38-ADF445203F86}"/>
    <dgm:cxn modelId="{4090FAE3-96BA-49F9-9297-03187D0147DE}" type="presOf" srcId="{C0B77C2D-D70B-4622-BAC8-0FB2DB5C2DE2}" destId="{0428C2EF-9498-4C12-A50E-89106E7E0C1D}" srcOrd="0" destOrd="0" presId="urn:microsoft.com/office/officeart/2005/8/layout/vList2"/>
    <dgm:cxn modelId="{9B890AA9-A2FA-4F5E-B59D-AD9C99D7698B}" type="presOf" srcId="{99F2B074-64BE-4B69-BC92-A0BCE491D921}" destId="{95F08869-BAF8-413F-AE95-6ACFBA998248}" srcOrd="0" destOrd="0" presId="urn:microsoft.com/office/officeart/2005/8/layout/vList2"/>
    <dgm:cxn modelId="{1EA5C253-5C1C-42A1-92B4-294226FE42A6}" srcId="{7D577370-8548-4EE3-BE97-96AB97B0C9EB}" destId="{C0B77C2D-D70B-4622-BAC8-0FB2DB5C2DE2}" srcOrd="0" destOrd="0" parTransId="{C71BA6A2-5BFB-4076-88D4-F96230A0B088}" sibTransId="{7572A145-38AD-44D5-9C76-968993399EFC}"/>
    <dgm:cxn modelId="{A9C2EA01-9BD0-48D4-BC1E-C8033DF8BA24}" type="presOf" srcId="{71D2E7F7-A0C7-4CAF-A531-0F27805BFB0E}" destId="{8673869E-5EF4-495A-BDD4-E5E08126CE8B}" srcOrd="0" destOrd="0" presId="urn:microsoft.com/office/officeart/2005/8/layout/vList2"/>
    <dgm:cxn modelId="{441994C0-362D-4769-A524-1EDD47C1E8E5}" type="presOf" srcId="{5F536865-730A-49E5-AC63-4D8BD502B488}" destId="{B15642C6-B0C6-40A8-9D3D-CCAD2ABBDB02}" srcOrd="0" destOrd="0" presId="urn:microsoft.com/office/officeart/2005/8/layout/vList2"/>
    <dgm:cxn modelId="{070AB3CC-C77B-4987-8E59-CEEA5EB56E0C}" srcId="{7D577370-8548-4EE3-BE97-96AB97B0C9EB}" destId="{71D2E7F7-A0C7-4CAF-A531-0F27805BFB0E}" srcOrd="2" destOrd="0" parTransId="{F9A70A82-4652-496F-AFB9-0A63D29D857F}" sibTransId="{63DD6D66-AF74-41DA-9149-888EF3F8391C}"/>
    <dgm:cxn modelId="{BB9F0152-E422-4DE7-87C8-7B190016E255}" srcId="{7D577370-8548-4EE3-BE97-96AB97B0C9EB}" destId="{5F536865-730A-49E5-AC63-4D8BD502B488}" srcOrd="3" destOrd="0" parTransId="{1CE9B60D-0186-43EF-8F7E-795B05F1C222}" sibTransId="{00853150-77B4-4E26-8F20-6F30C04EBA4F}"/>
    <dgm:cxn modelId="{7A412FA4-8209-4E70-86CA-085F3A93EF0D}" type="presOf" srcId="{7D577370-8548-4EE3-BE97-96AB97B0C9EB}" destId="{E4993621-404E-47F6-B17F-8E072F820649}" srcOrd="0" destOrd="0" presId="urn:microsoft.com/office/officeart/2005/8/layout/vList2"/>
    <dgm:cxn modelId="{9DC8CEFC-0505-4DCB-909A-7A4F5F7A60A3}" type="presParOf" srcId="{E4993621-404E-47F6-B17F-8E072F820649}" destId="{0428C2EF-9498-4C12-A50E-89106E7E0C1D}" srcOrd="0" destOrd="0" presId="urn:microsoft.com/office/officeart/2005/8/layout/vList2"/>
    <dgm:cxn modelId="{D57A995A-7BC7-4088-9493-2D8930219A3D}" type="presParOf" srcId="{E4993621-404E-47F6-B17F-8E072F820649}" destId="{99108822-35C8-40ED-9A6B-53FE8DEF80F5}" srcOrd="1" destOrd="0" presId="urn:microsoft.com/office/officeart/2005/8/layout/vList2"/>
    <dgm:cxn modelId="{CDF24EC9-8471-45E2-8ACD-A784B08DB530}" type="presParOf" srcId="{E4993621-404E-47F6-B17F-8E072F820649}" destId="{95F08869-BAF8-413F-AE95-6ACFBA998248}" srcOrd="2" destOrd="0" presId="urn:microsoft.com/office/officeart/2005/8/layout/vList2"/>
    <dgm:cxn modelId="{FF99AA21-B023-494E-A233-E1B9EA1CD38F}" type="presParOf" srcId="{E4993621-404E-47F6-B17F-8E072F820649}" destId="{095D1240-7584-4F8A-AF11-90530CCB417A}" srcOrd="3" destOrd="0" presId="urn:microsoft.com/office/officeart/2005/8/layout/vList2"/>
    <dgm:cxn modelId="{E220E0E2-CEFE-4FAD-9BC2-69A8E9DDA99B}" type="presParOf" srcId="{E4993621-404E-47F6-B17F-8E072F820649}" destId="{8673869E-5EF4-495A-BDD4-E5E08126CE8B}" srcOrd="4" destOrd="0" presId="urn:microsoft.com/office/officeart/2005/8/layout/vList2"/>
    <dgm:cxn modelId="{87D86947-2605-4167-9145-B468F36DA2AE}" type="presParOf" srcId="{E4993621-404E-47F6-B17F-8E072F820649}" destId="{F80E7DFC-BFB0-4A2C-8FB6-BED52230824F}" srcOrd="5" destOrd="0" presId="urn:microsoft.com/office/officeart/2005/8/layout/vList2"/>
    <dgm:cxn modelId="{1804333D-02F3-4DD1-8620-FB3E6DDAB7F0}" type="presParOf" srcId="{E4993621-404E-47F6-B17F-8E072F820649}" destId="{B15642C6-B0C6-40A8-9D3D-CCAD2ABBDB0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FC4A3C1-4E37-4F06-BF35-EC5C51219CC5}" type="doc">
      <dgm:prSet loTypeId="urn:microsoft.com/office/officeart/2005/8/layout/vList2" loCatId="list" qsTypeId="urn:microsoft.com/office/officeart/2005/8/quickstyle/simple1" qsCatId="simple" csTypeId="urn:microsoft.com/office/officeart/2005/8/colors/accent5_1" csCatId="accent5"/>
      <dgm:spPr/>
      <dgm:t>
        <a:bodyPr/>
        <a:lstStyle/>
        <a:p>
          <a:endParaRPr lang="en-US"/>
        </a:p>
      </dgm:t>
    </dgm:pt>
    <dgm:pt modelId="{116B82AA-CDEB-46C3-8BB7-7BB36A723503}">
      <dgm:prSet/>
      <dgm:spPr/>
      <dgm:t>
        <a:bodyPr/>
        <a:lstStyle/>
        <a:p>
          <a:pPr rtl="0"/>
          <a:r>
            <a:rPr lang="mk-MK" smtClean="0"/>
            <a:t>Б1- Самостоен корисник</a:t>
          </a:r>
          <a:endParaRPr lang="en-US"/>
        </a:p>
      </dgm:t>
    </dgm:pt>
    <dgm:pt modelId="{8AEE71A8-3C00-45A8-8B5B-15D3697F7A6C}" type="parTrans" cxnId="{6E116180-31A0-47C0-87E8-5949B9085B5F}">
      <dgm:prSet/>
      <dgm:spPr/>
      <dgm:t>
        <a:bodyPr/>
        <a:lstStyle/>
        <a:p>
          <a:endParaRPr lang="en-US"/>
        </a:p>
      </dgm:t>
    </dgm:pt>
    <dgm:pt modelId="{9FD87B66-6EB2-47B1-A0A6-642E0FE78BBA}" type="sibTrans" cxnId="{6E116180-31A0-47C0-87E8-5949B9085B5F}">
      <dgm:prSet/>
      <dgm:spPr/>
      <dgm:t>
        <a:bodyPr/>
        <a:lstStyle/>
        <a:p>
          <a:endParaRPr lang="en-US"/>
        </a:p>
      </dgm:t>
    </dgm:pt>
    <dgm:pt modelId="{987621CC-54D1-48E4-A7D3-45CC5A875D6D}">
      <dgm:prSet/>
      <dgm:spPr/>
      <dgm:t>
        <a:bodyPr/>
        <a:lstStyle/>
        <a:p>
          <a:pPr rtl="0"/>
          <a:r>
            <a:rPr lang="ru-RU" smtClean="0"/>
            <a:t>Можам да напишам едноставен врзан текст на теми што ми се познати или ми се од личен интерес. Можам да пишувам лични писма, опишувајќи доживувања и впечатоци. </a:t>
          </a:r>
          <a:endParaRPr lang="en-US"/>
        </a:p>
      </dgm:t>
    </dgm:pt>
    <dgm:pt modelId="{A2C04349-92A0-47E7-BFA8-2228FAA58576}" type="parTrans" cxnId="{C5A5338B-63CA-4D97-8AA3-E4C20AF5ECD9}">
      <dgm:prSet/>
      <dgm:spPr/>
      <dgm:t>
        <a:bodyPr/>
        <a:lstStyle/>
        <a:p>
          <a:endParaRPr lang="en-US"/>
        </a:p>
      </dgm:t>
    </dgm:pt>
    <dgm:pt modelId="{57EE5205-5692-4F71-BFB6-7E738729AC3B}" type="sibTrans" cxnId="{C5A5338B-63CA-4D97-8AA3-E4C20AF5ECD9}">
      <dgm:prSet/>
      <dgm:spPr/>
      <dgm:t>
        <a:bodyPr/>
        <a:lstStyle/>
        <a:p>
          <a:endParaRPr lang="en-US"/>
        </a:p>
      </dgm:t>
    </dgm:pt>
    <dgm:pt modelId="{51041B3C-C4E3-4B10-8C69-35B6BC215529}">
      <dgm:prSet/>
      <dgm:spPr/>
      <dgm:t>
        <a:bodyPr/>
        <a:lstStyle/>
        <a:p>
          <a:pPr rtl="0"/>
          <a:r>
            <a:rPr lang="ru-RU" smtClean="0"/>
            <a:t>Б2 – Самостоен корисник</a:t>
          </a:r>
          <a:endParaRPr lang="en-US"/>
        </a:p>
      </dgm:t>
    </dgm:pt>
    <dgm:pt modelId="{AB41C9A6-AE2C-4C4E-80D7-138A7DFC055F}" type="parTrans" cxnId="{1711872B-84B6-411B-8321-EA997A9BF162}">
      <dgm:prSet/>
      <dgm:spPr/>
      <dgm:t>
        <a:bodyPr/>
        <a:lstStyle/>
        <a:p>
          <a:endParaRPr lang="en-US"/>
        </a:p>
      </dgm:t>
    </dgm:pt>
    <dgm:pt modelId="{D1593F66-C4FF-40DD-B28A-0029C8DE9DB5}" type="sibTrans" cxnId="{1711872B-84B6-411B-8321-EA997A9BF162}">
      <dgm:prSet/>
      <dgm:spPr/>
      <dgm:t>
        <a:bodyPr/>
        <a:lstStyle/>
        <a:p>
          <a:endParaRPr lang="en-US"/>
        </a:p>
      </dgm:t>
    </dgm:pt>
    <dgm:pt modelId="{B1458FAF-3F4D-4FB3-84C7-F65753A5050D}">
      <dgm:prSet/>
      <dgm:spPr/>
      <dgm:t>
        <a:bodyPr/>
        <a:lstStyle/>
        <a:p>
          <a:pPr rtl="0"/>
          <a:r>
            <a:rPr lang="ru-RU" smtClean="0"/>
            <a:t>Можам да напишам јасен, детален текст за широк опсег на теми што се однесуваат на моите интереси. Можам да напишам есеј или извештај, да пренесам информација или да дадам образложение за или против одредено гледиште. Можам да пишувам писма истакнувајќи го личното значење нанастаните или искуствата.</a:t>
          </a:r>
          <a:endParaRPr lang="en-US"/>
        </a:p>
      </dgm:t>
    </dgm:pt>
    <dgm:pt modelId="{E807C0C7-EFB6-4DB8-BC41-D8DBD5D80541}" type="parTrans" cxnId="{2E189B09-DADF-4A33-AFB6-4D0D3CC9E35F}">
      <dgm:prSet/>
      <dgm:spPr/>
      <dgm:t>
        <a:bodyPr/>
        <a:lstStyle/>
        <a:p>
          <a:endParaRPr lang="en-US"/>
        </a:p>
      </dgm:t>
    </dgm:pt>
    <dgm:pt modelId="{8CE4B039-05B1-4057-AD06-FABDD4330A96}" type="sibTrans" cxnId="{2E189B09-DADF-4A33-AFB6-4D0D3CC9E35F}">
      <dgm:prSet/>
      <dgm:spPr/>
      <dgm:t>
        <a:bodyPr/>
        <a:lstStyle/>
        <a:p>
          <a:endParaRPr lang="en-US"/>
        </a:p>
      </dgm:t>
    </dgm:pt>
    <dgm:pt modelId="{F15F5F94-981E-4909-B55D-6F27BD87277B}" type="pres">
      <dgm:prSet presAssocID="{2FC4A3C1-4E37-4F06-BF35-EC5C51219CC5}" presName="linear" presStyleCnt="0">
        <dgm:presLayoutVars>
          <dgm:animLvl val="lvl"/>
          <dgm:resizeHandles val="exact"/>
        </dgm:presLayoutVars>
      </dgm:prSet>
      <dgm:spPr/>
    </dgm:pt>
    <dgm:pt modelId="{4271C250-71BC-4A20-BAFA-94458A186402}" type="pres">
      <dgm:prSet presAssocID="{116B82AA-CDEB-46C3-8BB7-7BB36A723503}" presName="parentText" presStyleLbl="node1" presStyleIdx="0" presStyleCnt="4">
        <dgm:presLayoutVars>
          <dgm:chMax val="0"/>
          <dgm:bulletEnabled val="1"/>
        </dgm:presLayoutVars>
      </dgm:prSet>
      <dgm:spPr/>
    </dgm:pt>
    <dgm:pt modelId="{DED19AF1-D1D5-4574-BEAE-B81A4668BF03}" type="pres">
      <dgm:prSet presAssocID="{9FD87B66-6EB2-47B1-A0A6-642E0FE78BBA}" presName="spacer" presStyleCnt="0"/>
      <dgm:spPr/>
    </dgm:pt>
    <dgm:pt modelId="{CB4F82F3-2FB5-42CC-9846-DD66A20D610E}" type="pres">
      <dgm:prSet presAssocID="{987621CC-54D1-48E4-A7D3-45CC5A875D6D}" presName="parentText" presStyleLbl="node1" presStyleIdx="1" presStyleCnt="4">
        <dgm:presLayoutVars>
          <dgm:chMax val="0"/>
          <dgm:bulletEnabled val="1"/>
        </dgm:presLayoutVars>
      </dgm:prSet>
      <dgm:spPr/>
    </dgm:pt>
    <dgm:pt modelId="{450FCB4D-7DB0-4004-BCA6-51A147A06FE5}" type="pres">
      <dgm:prSet presAssocID="{57EE5205-5692-4F71-BFB6-7E738729AC3B}" presName="spacer" presStyleCnt="0"/>
      <dgm:spPr/>
    </dgm:pt>
    <dgm:pt modelId="{F92AEF8F-B1E8-46EF-9746-77E21CA7A457}" type="pres">
      <dgm:prSet presAssocID="{51041B3C-C4E3-4B10-8C69-35B6BC215529}" presName="parentText" presStyleLbl="node1" presStyleIdx="2" presStyleCnt="4">
        <dgm:presLayoutVars>
          <dgm:chMax val="0"/>
          <dgm:bulletEnabled val="1"/>
        </dgm:presLayoutVars>
      </dgm:prSet>
      <dgm:spPr/>
    </dgm:pt>
    <dgm:pt modelId="{E7F0E3BB-D976-42F1-A446-589FFE24C012}" type="pres">
      <dgm:prSet presAssocID="{D1593F66-C4FF-40DD-B28A-0029C8DE9DB5}" presName="spacer" presStyleCnt="0"/>
      <dgm:spPr/>
    </dgm:pt>
    <dgm:pt modelId="{B69AF9D3-962F-4278-8295-E58037223A71}" type="pres">
      <dgm:prSet presAssocID="{B1458FAF-3F4D-4FB3-84C7-F65753A5050D}" presName="parentText" presStyleLbl="node1" presStyleIdx="3" presStyleCnt="4">
        <dgm:presLayoutVars>
          <dgm:chMax val="0"/>
          <dgm:bulletEnabled val="1"/>
        </dgm:presLayoutVars>
      </dgm:prSet>
      <dgm:spPr/>
    </dgm:pt>
  </dgm:ptLst>
  <dgm:cxnLst>
    <dgm:cxn modelId="{2E189B09-DADF-4A33-AFB6-4D0D3CC9E35F}" srcId="{2FC4A3C1-4E37-4F06-BF35-EC5C51219CC5}" destId="{B1458FAF-3F4D-4FB3-84C7-F65753A5050D}" srcOrd="3" destOrd="0" parTransId="{E807C0C7-EFB6-4DB8-BC41-D8DBD5D80541}" sibTransId="{8CE4B039-05B1-4057-AD06-FABDD4330A96}"/>
    <dgm:cxn modelId="{C5A5338B-63CA-4D97-8AA3-E4C20AF5ECD9}" srcId="{2FC4A3C1-4E37-4F06-BF35-EC5C51219CC5}" destId="{987621CC-54D1-48E4-A7D3-45CC5A875D6D}" srcOrd="1" destOrd="0" parTransId="{A2C04349-92A0-47E7-BFA8-2228FAA58576}" sibTransId="{57EE5205-5692-4F71-BFB6-7E738729AC3B}"/>
    <dgm:cxn modelId="{6319C74D-D5FF-40A5-97A3-76C1C7305084}" type="presOf" srcId="{987621CC-54D1-48E4-A7D3-45CC5A875D6D}" destId="{CB4F82F3-2FB5-42CC-9846-DD66A20D610E}" srcOrd="0" destOrd="0" presId="urn:microsoft.com/office/officeart/2005/8/layout/vList2"/>
    <dgm:cxn modelId="{6E116180-31A0-47C0-87E8-5949B9085B5F}" srcId="{2FC4A3C1-4E37-4F06-BF35-EC5C51219CC5}" destId="{116B82AA-CDEB-46C3-8BB7-7BB36A723503}" srcOrd="0" destOrd="0" parTransId="{8AEE71A8-3C00-45A8-8B5B-15D3697F7A6C}" sibTransId="{9FD87B66-6EB2-47B1-A0A6-642E0FE78BBA}"/>
    <dgm:cxn modelId="{6972D2AA-66A0-451E-85B8-E7FC35D5BD68}" type="presOf" srcId="{2FC4A3C1-4E37-4F06-BF35-EC5C51219CC5}" destId="{F15F5F94-981E-4909-B55D-6F27BD87277B}" srcOrd="0" destOrd="0" presId="urn:microsoft.com/office/officeart/2005/8/layout/vList2"/>
    <dgm:cxn modelId="{D0BD45AC-94D2-44C4-B179-2D29784F4726}" type="presOf" srcId="{B1458FAF-3F4D-4FB3-84C7-F65753A5050D}" destId="{B69AF9D3-962F-4278-8295-E58037223A71}" srcOrd="0" destOrd="0" presId="urn:microsoft.com/office/officeart/2005/8/layout/vList2"/>
    <dgm:cxn modelId="{2F9D84F8-80F1-4092-A5B5-0BD6D032DC41}" type="presOf" srcId="{116B82AA-CDEB-46C3-8BB7-7BB36A723503}" destId="{4271C250-71BC-4A20-BAFA-94458A186402}" srcOrd="0" destOrd="0" presId="urn:microsoft.com/office/officeart/2005/8/layout/vList2"/>
    <dgm:cxn modelId="{1711872B-84B6-411B-8321-EA997A9BF162}" srcId="{2FC4A3C1-4E37-4F06-BF35-EC5C51219CC5}" destId="{51041B3C-C4E3-4B10-8C69-35B6BC215529}" srcOrd="2" destOrd="0" parTransId="{AB41C9A6-AE2C-4C4E-80D7-138A7DFC055F}" sibTransId="{D1593F66-C4FF-40DD-B28A-0029C8DE9DB5}"/>
    <dgm:cxn modelId="{EE7B533C-68FF-428B-AA14-6C35C81C6EFA}" type="presOf" srcId="{51041B3C-C4E3-4B10-8C69-35B6BC215529}" destId="{F92AEF8F-B1E8-46EF-9746-77E21CA7A457}" srcOrd="0" destOrd="0" presId="urn:microsoft.com/office/officeart/2005/8/layout/vList2"/>
    <dgm:cxn modelId="{06D2069A-0822-467A-802E-7CC89FB4EA5A}" type="presParOf" srcId="{F15F5F94-981E-4909-B55D-6F27BD87277B}" destId="{4271C250-71BC-4A20-BAFA-94458A186402}" srcOrd="0" destOrd="0" presId="urn:microsoft.com/office/officeart/2005/8/layout/vList2"/>
    <dgm:cxn modelId="{7878EBAD-A4E8-450F-9775-0337646A5765}" type="presParOf" srcId="{F15F5F94-981E-4909-B55D-6F27BD87277B}" destId="{DED19AF1-D1D5-4574-BEAE-B81A4668BF03}" srcOrd="1" destOrd="0" presId="urn:microsoft.com/office/officeart/2005/8/layout/vList2"/>
    <dgm:cxn modelId="{71375E5C-E7E3-4F1B-AB9A-543CA0249770}" type="presParOf" srcId="{F15F5F94-981E-4909-B55D-6F27BD87277B}" destId="{CB4F82F3-2FB5-42CC-9846-DD66A20D610E}" srcOrd="2" destOrd="0" presId="urn:microsoft.com/office/officeart/2005/8/layout/vList2"/>
    <dgm:cxn modelId="{3A48011D-6178-46FD-888C-2CC169460D7C}" type="presParOf" srcId="{F15F5F94-981E-4909-B55D-6F27BD87277B}" destId="{450FCB4D-7DB0-4004-BCA6-51A147A06FE5}" srcOrd="3" destOrd="0" presId="urn:microsoft.com/office/officeart/2005/8/layout/vList2"/>
    <dgm:cxn modelId="{D475A1AE-563D-403B-A260-CCD9728AA8CE}" type="presParOf" srcId="{F15F5F94-981E-4909-B55D-6F27BD87277B}" destId="{F92AEF8F-B1E8-46EF-9746-77E21CA7A457}" srcOrd="4" destOrd="0" presId="urn:microsoft.com/office/officeart/2005/8/layout/vList2"/>
    <dgm:cxn modelId="{622F30E8-1A42-4760-8821-CE2DEBB509DA}" type="presParOf" srcId="{F15F5F94-981E-4909-B55D-6F27BD87277B}" destId="{E7F0E3BB-D976-42F1-A446-589FFE24C012}" srcOrd="5" destOrd="0" presId="urn:microsoft.com/office/officeart/2005/8/layout/vList2"/>
    <dgm:cxn modelId="{30D8D463-AE5C-4CD8-BA9B-D394755A2BB1}" type="presParOf" srcId="{F15F5F94-981E-4909-B55D-6F27BD87277B}" destId="{B69AF9D3-962F-4278-8295-E58037223A7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4FD9179-ABE4-441B-96AE-94B6EE552899}"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0938E9EC-3EBE-41C2-8F65-4FD4774D63AD}">
      <dgm:prSet/>
      <dgm:spPr/>
      <dgm:t>
        <a:bodyPr/>
        <a:lstStyle/>
        <a:p>
          <a:pPr rtl="0"/>
          <a:r>
            <a:rPr lang="mk-MK" smtClean="0"/>
            <a:t>Ц1 – Напреден корисник </a:t>
          </a:r>
          <a:endParaRPr lang="en-US"/>
        </a:p>
      </dgm:t>
    </dgm:pt>
    <dgm:pt modelId="{9BF77709-7FD7-4D8B-BDAA-6044E90BC508}" type="parTrans" cxnId="{66E0E9D0-C8D4-4F70-A19B-97D8B148CDFB}">
      <dgm:prSet/>
      <dgm:spPr/>
      <dgm:t>
        <a:bodyPr/>
        <a:lstStyle/>
        <a:p>
          <a:endParaRPr lang="en-US"/>
        </a:p>
      </dgm:t>
    </dgm:pt>
    <dgm:pt modelId="{1B525300-0171-407F-A13A-A71225D8F2ED}" type="sibTrans" cxnId="{66E0E9D0-C8D4-4F70-A19B-97D8B148CDFB}">
      <dgm:prSet/>
      <dgm:spPr/>
      <dgm:t>
        <a:bodyPr/>
        <a:lstStyle/>
        <a:p>
          <a:endParaRPr lang="en-US"/>
        </a:p>
      </dgm:t>
    </dgm:pt>
    <dgm:pt modelId="{7313D5F2-4E8F-4953-8806-EF7B0AAB7879}">
      <dgm:prSet/>
      <dgm:spPr/>
      <dgm:t>
        <a:bodyPr/>
        <a:lstStyle/>
        <a:p>
          <a:pPr rtl="0"/>
          <a:r>
            <a:rPr lang="ru-RU" smtClean="0"/>
            <a:t>Можам да се изразувам со јасни, добро структурирани текстови, изразувајќи гигледиштата во поопширна форма. Можам да пишувам за комплексни теми во писмо, есеј или извештај, нагласувајќи го она што мислам дека е главно прашање. Можам да одберам стил соодветен за планираниот читател. </a:t>
          </a:r>
          <a:endParaRPr lang="en-US"/>
        </a:p>
      </dgm:t>
    </dgm:pt>
    <dgm:pt modelId="{EC617B61-5916-4BC2-BBA6-3B839B4733C1}" type="parTrans" cxnId="{70756219-8B7B-4409-A309-4E781F4EF7FF}">
      <dgm:prSet/>
      <dgm:spPr/>
      <dgm:t>
        <a:bodyPr/>
        <a:lstStyle/>
        <a:p>
          <a:endParaRPr lang="en-US"/>
        </a:p>
      </dgm:t>
    </dgm:pt>
    <dgm:pt modelId="{12CAF919-92D9-416B-BBD9-9C5F1BA774C4}" type="sibTrans" cxnId="{70756219-8B7B-4409-A309-4E781F4EF7FF}">
      <dgm:prSet/>
      <dgm:spPr/>
      <dgm:t>
        <a:bodyPr/>
        <a:lstStyle/>
        <a:p>
          <a:endParaRPr lang="en-US"/>
        </a:p>
      </dgm:t>
    </dgm:pt>
    <dgm:pt modelId="{79B3D869-0FEE-4ED1-85F6-E438C0238848}">
      <dgm:prSet/>
      <dgm:spPr/>
      <dgm:t>
        <a:bodyPr/>
        <a:lstStyle/>
        <a:p>
          <a:pPr rtl="0"/>
          <a:r>
            <a:rPr lang="ru-RU" smtClean="0"/>
            <a:t>Ц2 – Напреден корисник</a:t>
          </a:r>
          <a:endParaRPr lang="en-US"/>
        </a:p>
      </dgm:t>
    </dgm:pt>
    <dgm:pt modelId="{15D31238-05C3-4324-8FB8-20D4D9024203}" type="parTrans" cxnId="{6BD090CA-C8E5-420E-B6B6-7953E49A90AE}">
      <dgm:prSet/>
      <dgm:spPr/>
      <dgm:t>
        <a:bodyPr/>
        <a:lstStyle/>
        <a:p>
          <a:endParaRPr lang="en-US"/>
        </a:p>
      </dgm:t>
    </dgm:pt>
    <dgm:pt modelId="{88359E74-484D-4B6E-A937-AF3A5E17C2CF}" type="sibTrans" cxnId="{6BD090CA-C8E5-420E-B6B6-7953E49A90AE}">
      <dgm:prSet/>
      <dgm:spPr/>
      <dgm:t>
        <a:bodyPr/>
        <a:lstStyle/>
        <a:p>
          <a:endParaRPr lang="en-US"/>
        </a:p>
      </dgm:t>
    </dgm:pt>
    <dgm:pt modelId="{C93BEB2F-E707-450A-80CE-5C4734A2E27D}">
      <dgm:prSet/>
      <dgm:spPr/>
      <dgm:t>
        <a:bodyPr/>
        <a:lstStyle/>
        <a:p>
          <a:pPr rtl="0"/>
          <a:r>
            <a:rPr lang="ru-RU" smtClean="0"/>
            <a:t>Можам да напишам јасен, сосема течен текст во соодветен стил. Можам данапишам комплексни писма, извештаи или статии кои го претставуваат предметот со ефективна логична структура што ќе му помогне наслушателот да ги забележи и да ги запамети значајните поенти. Можам да пишувам резимеа или рецензии на професионални или книжевни дела.</a:t>
          </a:r>
          <a:endParaRPr lang="en-US"/>
        </a:p>
      </dgm:t>
    </dgm:pt>
    <dgm:pt modelId="{727E3972-E188-4972-A71A-06CBF087AFEB}" type="parTrans" cxnId="{E6F8BB26-2CAE-440D-BF36-31888BB75393}">
      <dgm:prSet/>
      <dgm:spPr/>
      <dgm:t>
        <a:bodyPr/>
        <a:lstStyle/>
        <a:p>
          <a:endParaRPr lang="en-US"/>
        </a:p>
      </dgm:t>
    </dgm:pt>
    <dgm:pt modelId="{A7D0AAE5-C3EA-4DD8-A2D3-737C638C30C7}" type="sibTrans" cxnId="{E6F8BB26-2CAE-440D-BF36-31888BB75393}">
      <dgm:prSet/>
      <dgm:spPr/>
      <dgm:t>
        <a:bodyPr/>
        <a:lstStyle/>
        <a:p>
          <a:endParaRPr lang="en-US"/>
        </a:p>
      </dgm:t>
    </dgm:pt>
    <dgm:pt modelId="{14F249B6-DCE1-4487-B84E-0E986B6D99DF}" type="pres">
      <dgm:prSet presAssocID="{54FD9179-ABE4-441B-96AE-94B6EE552899}" presName="linear" presStyleCnt="0">
        <dgm:presLayoutVars>
          <dgm:animLvl val="lvl"/>
          <dgm:resizeHandles val="exact"/>
        </dgm:presLayoutVars>
      </dgm:prSet>
      <dgm:spPr/>
    </dgm:pt>
    <dgm:pt modelId="{EC4AE4A2-31F3-4654-A5B8-CA3585B765BF}" type="pres">
      <dgm:prSet presAssocID="{0938E9EC-3EBE-41C2-8F65-4FD4774D63AD}" presName="parentText" presStyleLbl="node1" presStyleIdx="0" presStyleCnt="4">
        <dgm:presLayoutVars>
          <dgm:chMax val="0"/>
          <dgm:bulletEnabled val="1"/>
        </dgm:presLayoutVars>
      </dgm:prSet>
      <dgm:spPr/>
    </dgm:pt>
    <dgm:pt modelId="{99D3F158-56D1-4EB8-9161-FFF5D98F5365}" type="pres">
      <dgm:prSet presAssocID="{1B525300-0171-407F-A13A-A71225D8F2ED}" presName="spacer" presStyleCnt="0"/>
      <dgm:spPr/>
    </dgm:pt>
    <dgm:pt modelId="{36E11496-9413-46D1-9EB3-2120E0C1F812}" type="pres">
      <dgm:prSet presAssocID="{7313D5F2-4E8F-4953-8806-EF7B0AAB7879}" presName="parentText" presStyleLbl="node1" presStyleIdx="1" presStyleCnt="4">
        <dgm:presLayoutVars>
          <dgm:chMax val="0"/>
          <dgm:bulletEnabled val="1"/>
        </dgm:presLayoutVars>
      </dgm:prSet>
      <dgm:spPr/>
    </dgm:pt>
    <dgm:pt modelId="{E1CBB06C-0AAB-4A11-9DFF-53A95B71A0D0}" type="pres">
      <dgm:prSet presAssocID="{12CAF919-92D9-416B-BBD9-9C5F1BA774C4}" presName="spacer" presStyleCnt="0"/>
      <dgm:spPr/>
    </dgm:pt>
    <dgm:pt modelId="{65F395D1-8564-4A6D-82AD-1096A4A91607}" type="pres">
      <dgm:prSet presAssocID="{79B3D869-0FEE-4ED1-85F6-E438C0238848}" presName="parentText" presStyleLbl="node1" presStyleIdx="2" presStyleCnt="4">
        <dgm:presLayoutVars>
          <dgm:chMax val="0"/>
          <dgm:bulletEnabled val="1"/>
        </dgm:presLayoutVars>
      </dgm:prSet>
      <dgm:spPr/>
    </dgm:pt>
    <dgm:pt modelId="{65550104-419A-4B3B-B9C0-B73FB7FEAEAE}" type="pres">
      <dgm:prSet presAssocID="{88359E74-484D-4B6E-A937-AF3A5E17C2CF}" presName="spacer" presStyleCnt="0"/>
      <dgm:spPr/>
    </dgm:pt>
    <dgm:pt modelId="{FA13E77A-978F-4776-98A0-14EECCDB646E}" type="pres">
      <dgm:prSet presAssocID="{C93BEB2F-E707-450A-80CE-5C4734A2E27D}" presName="parentText" presStyleLbl="node1" presStyleIdx="3" presStyleCnt="4">
        <dgm:presLayoutVars>
          <dgm:chMax val="0"/>
          <dgm:bulletEnabled val="1"/>
        </dgm:presLayoutVars>
      </dgm:prSet>
      <dgm:spPr/>
    </dgm:pt>
  </dgm:ptLst>
  <dgm:cxnLst>
    <dgm:cxn modelId="{4DFC53A2-5BFA-4FCB-B7D9-438E8CAEF2E7}" type="presOf" srcId="{0938E9EC-3EBE-41C2-8F65-4FD4774D63AD}" destId="{EC4AE4A2-31F3-4654-A5B8-CA3585B765BF}" srcOrd="0" destOrd="0" presId="urn:microsoft.com/office/officeart/2005/8/layout/vList2"/>
    <dgm:cxn modelId="{49A913A2-9836-4038-B374-15A245F1A143}" type="presOf" srcId="{54FD9179-ABE4-441B-96AE-94B6EE552899}" destId="{14F249B6-DCE1-4487-B84E-0E986B6D99DF}" srcOrd="0" destOrd="0" presId="urn:microsoft.com/office/officeart/2005/8/layout/vList2"/>
    <dgm:cxn modelId="{70756219-8B7B-4409-A309-4E781F4EF7FF}" srcId="{54FD9179-ABE4-441B-96AE-94B6EE552899}" destId="{7313D5F2-4E8F-4953-8806-EF7B0AAB7879}" srcOrd="1" destOrd="0" parTransId="{EC617B61-5916-4BC2-BBA6-3B839B4733C1}" sibTransId="{12CAF919-92D9-416B-BBD9-9C5F1BA774C4}"/>
    <dgm:cxn modelId="{114F2A07-E53E-4D97-8C37-EB2A43405755}" type="presOf" srcId="{7313D5F2-4E8F-4953-8806-EF7B0AAB7879}" destId="{36E11496-9413-46D1-9EB3-2120E0C1F812}" srcOrd="0" destOrd="0" presId="urn:microsoft.com/office/officeart/2005/8/layout/vList2"/>
    <dgm:cxn modelId="{6BD090CA-C8E5-420E-B6B6-7953E49A90AE}" srcId="{54FD9179-ABE4-441B-96AE-94B6EE552899}" destId="{79B3D869-0FEE-4ED1-85F6-E438C0238848}" srcOrd="2" destOrd="0" parTransId="{15D31238-05C3-4324-8FB8-20D4D9024203}" sibTransId="{88359E74-484D-4B6E-A937-AF3A5E17C2CF}"/>
    <dgm:cxn modelId="{E6F8BB26-2CAE-440D-BF36-31888BB75393}" srcId="{54FD9179-ABE4-441B-96AE-94B6EE552899}" destId="{C93BEB2F-E707-450A-80CE-5C4734A2E27D}" srcOrd="3" destOrd="0" parTransId="{727E3972-E188-4972-A71A-06CBF087AFEB}" sibTransId="{A7D0AAE5-C3EA-4DD8-A2D3-737C638C30C7}"/>
    <dgm:cxn modelId="{5884E76E-2F3C-48C1-AC21-47D00BA4D3A8}" type="presOf" srcId="{C93BEB2F-E707-450A-80CE-5C4734A2E27D}" destId="{FA13E77A-978F-4776-98A0-14EECCDB646E}" srcOrd="0" destOrd="0" presId="urn:microsoft.com/office/officeart/2005/8/layout/vList2"/>
    <dgm:cxn modelId="{66E0E9D0-C8D4-4F70-A19B-97D8B148CDFB}" srcId="{54FD9179-ABE4-441B-96AE-94B6EE552899}" destId="{0938E9EC-3EBE-41C2-8F65-4FD4774D63AD}" srcOrd="0" destOrd="0" parTransId="{9BF77709-7FD7-4D8B-BDAA-6044E90BC508}" sibTransId="{1B525300-0171-407F-A13A-A71225D8F2ED}"/>
    <dgm:cxn modelId="{36996392-3474-4591-84E3-505B08F04DA9}" type="presOf" srcId="{79B3D869-0FEE-4ED1-85F6-E438C0238848}" destId="{65F395D1-8564-4A6D-82AD-1096A4A91607}" srcOrd="0" destOrd="0" presId="urn:microsoft.com/office/officeart/2005/8/layout/vList2"/>
    <dgm:cxn modelId="{8245B31F-D2F3-479C-BA9E-888FB96EB892}" type="presParOf" srcId="{14F249B6-DCE1-4487-B84E-0E986B6D99DF}" destId="{EC4AE4A2-31F3-4654-A5B8-CA3585B765BF}" srcOrd="0" destOrd="0" presId="urn:microsoft.com/office/officeart/2005/8/layout/vList2"/>
    <dgm:cxn modelId="{F8470F11-C47C-483F-8A5E-35782F778356}" type="presParOf" srcId="{14F249B6-DCE1-4487-B84E-0E986B6D99DF}" destId="{99D3F158-56D1-4EB8-9161-FFF5D98F5365}" srcOrd="1" destOrd="0" presId="urn:microsoft.com/office/officeart/2005/8/layout/vList2"/>
    <dgm:cxn modelId="{A9DE01D8-CB3E-42CC-8AF2-2D610C2417B3}" type="presParOf" srcId="{14F249B6-DCE1-4487-B84E-0E986B6D99DF}" destId="{36E11496-9413-46D1-9EB3-2120E0C1F812}" srcOrd="2" destOrd="0" presId="urn:microsoft.com/office/officeart/2005/8/layout/vList2"/>
    <dgm:cxn modelId="{3633C7D1-4C27-4E29-B750-0D44AE94DE0A}" type="presParOf" srcId="{14F249B6-DCE1-4487-B84E-0E986B6D99DF}" destId="{E1CBB06C-0AAB-4A11-9DFF-53A95B71A0D0}" srcOrd="3" destOrd="0" presId="urn:microsoft.com/office/officeart/2005/8/layout/vList2"/>
    <dgm:cxn modelId="{423D905B-9A68-40E3-B7C3-282F9DC56CAD}" type="presParOf" srcId="{14F249B6-DCE1-4487-B84E-0E986B6D99DF}" destId="{65F395D1-8564-4A6D-82AD-1096A4A91607}" srcOrd="4" destOrd="0" presId="urn:microsoft.com/office/officeart/2005/8/layout/vList2"/>
    <dgm:cxn modelId="{4FE4B0F2-CD2B-49D9-B99B-0B822A3FAF16}" type="presParOf" srcId="{14F249B6-DCE1-4487-B84E-0E986B6D99DF}" destId="{65550104-419A-4B3B-B9C0-B73FB7FEAEAE}" srcOrd="5" destOrd="0" presId="urn:microsoft.com/office/officeart/2005/8/layout/vList2"/>
    <dgm:cxn modelId="{9A2959C3-8F43-4774-82AD-9751975AEB27}" type="presParOf" srcId="{14F249B6-DCE1-4487-B84E-0E986B6D99DF}" destId="{FA13E77A-978F-4776-98A0-14EECCDB646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34EFA5-3A2B-4E56-A8F7-0EBD2EA80CE0}" type="doc">
      <dgm:prSet loTypeId="urn:microsoft.com/office/officeart/2005/8/layout/chart3" loCatId="relationship" qsTypeId="urn:microsoft.com/office/officeart/2005/8/quickstyle/3d1" qsCatId="3D" csTypeId="urn:microsoft.com/office/officeart/2005/8/colors/accent1_1" csCatId="accent1" phldr="1"/>
      <dgm:spPr/>
      <dgm:t>
        <a:bodyPr/>
        <a:lstStyle/>
        <a:p>
          <a:endParaRPr lang="en-US"/>
        </a:p>
      </dgm:t>
    </dgm:pt>
    <dgm:pt modelId="{5339AA2C-F1B8-4C16-AE4D-1C28E5767447}">
      <dgm:prSet/>
      <dgm:spPr/>
      <dgm:t>
        <a:bodyPr/>
        <a:lstStyle/>
        <a:p>
          <a:pPr rtl="0"/>
          <a:r>
            <a:rPr lang="ru-RU" dirty="0" smtClean="0"/>
            <a:t>Заедничка европска референтна рамка за јазици - Само-оценувачка матрица .</a:t>
          </a:r>
          <a:endParaRPr lang="en-US" dirty="0"/>
        </a:p>
      </dgm:t>
    </dgm:pt>
    <dgm:pt modelId="{944528CF-E2FC-43E7-ACA3-42E694F3E318}" type="parTrans" cxnId="{3FBAF327-AD4F-440F-B1F5-3EB84C6B445A}">
      <dgm:prSet/>
      <dgm:spPr/>
      <dgm:t>
        <a:bodyPr/>
        <a:lstStyle/>
        <a:p>
          <a:endParaRPr lang="en-US"/>
        </a:p>
      </dgm:t>
    </dgm:pt>
    <dgm:pt modelId="{C17D53C9-D8D1-49D2-9A91-E05337FE5210}" type="sibTrans" cxnId="{3FBAF327-AD4F-440F-B1F5-3EB84C6B445A}">
      <dgm:prSet/>
      <dgm:spPr/>
      <dgm:t>
        <a:bodyPr/>
        <a:lstStyle/>
        <a:p>
          <a:endParaRPr lang="en-US"/>
        </a:p>
      </dgm:t>
    </dgm:pt>
    <dgm:pt modelId="{386FA963-816E-49B4-99B3-22F05F8028CB}">
      <dgm:prSet/>
      <dgm:spPr/>
      <dgm:t>
        <a:bodyPr/>
        <a:lstStyle/>
        <a:p>
          <a:pPr rtl="0"/>
          <a:r>
            <a:rPr lang="ru-RU" smtClean="0"/>
            <a:t>Истата е поделна на три дела и тоа</a:t>
          </a:r>
          <a:r>
            <a:rPr lang="en-US" smtClean="0"/>
            <a:t>:</a:t>
          </a:r>
          <a:endParaRPr lang="en-US"/>
        </a:p>
      </dgm:t>
    </dgm:pt>
    <dgm:pt modelId="{5900B13E-F9EB-4E09-A305-A1E9DA293273}" type="parTrans" cxnId="{E0FB7434-5C23-4134-9374-60E63D0C927B}">
      <dgm:prSet/>
      <dgm:spPr/>
      <dgm:t>
        <a:bodyPr/>
        <a:lstStyle/>
        <a:p>
          <a:endParaRPr lang="en-US"/>
        </a:p>
      </dgm:t>
    </dgm:pt>
    <dgm:pt modelId="{714F6B6B-1DA7-4CA9-9328-21312EA52149}" type="sibTrans" cxnId="{E0FB7434-5C23-4134-9374-60E63D0C927B}">
      <dgm:prSet/>
      <dgm:spPr/>
      <dgm:t>
        <a:bodyPr/>
        <a:lstStyle/>
        <a:p>
          <a:endParaRPr lang="en-US"/>
        </a:p>
      </dgm:t>
    </dgm:pt>
    <dgm:pt modelId="{58B05ED1-5894-49F5-80C2-C63842B785C7}">
      <dgm:prSet/>
      <dgm:spPr/>
      <dgm:t>
        <a:bodyPr/>
        <a:lstStyle/>
        <a:p>
          <a:pPr rtl="0"/>
          <a:r>
            <a:rPr lang="en-US" smtClean="0"/>
            <a:t>-</a:t>
          </a:r>
          <a:r>
            <a:rPr lang="mk-MK" smtClean="0"/>
            <a:t>Разбирање</a:t>
          </a:r>
          <a:endParaRPr lang="en-US"/>
        </a:p>
      </dgm:t>
    </dgm:pt>
    <dgm:pt modelId="{ED59F67E-2DA6-4973-9DAC-EFA6DD788F51}" type="parTrans" cxnId="{94BFE5C2-E696-478D-A681-C2EBEE24F652}">
      <dgm:prSet/>
      <dgm:spPr/>
      <dgm:t>
        <a:bodyPr/>
        <a:lstStyle/>
        <a:p>
          <a:endParaRPr lang="en-US"/>
        </a:p>
      </dgm:t>
    </dgm:pt>
    <dgm:pt modelId="{65F03332-84C0-49D6-9DC4-3559C37BA94E}" type="sibTrans" cxnId="{94BFE5C2-E696-478D-A681-C2EBEE24F652}">
      <dgm:prSet/>
      <dgm:spPr/>
      <dgm:t>
        <a:bodyPr/>
        <a:lstStyle/>
        <a:p>
          <a:endParaRPr lang="en-US"/>
        </a:p>
      </dgm:t>
    </dgm:pt>
    <dgm:pt modelId="{F80884FE-BFA0-4B1D-B981-A1F33A8D2C4F}">
      <dgm:prSet/>
      <dgm:spPr/>
      <dgm:t>
        <a:bodyPr/>
        <a:lstStyle/>
        <a:p>
          <a:pPr rtl="0"/>
          <a:r>
            <a:rPr lang="mk-MK" smtClean="0"/>
            <a:t>-Зборување</a:t>
          </a:r>
          <a:endParaRPr lang="en-US"/>
        </a:p>
      </dgm:t>
    </dgm:pt>
    <dgm:pt modelId="{238AB7E8-4D1F-44EC-B856-966428A79951}" type="parTrans" cxnId="{099BF3EA-E27C-41BC-A127-225DD5D156A5}">
      <dgm:prSet/>
      <dgm:spPr/>
      <dgm:t>
        <a:bodyPr/>
        <a:lstStyle/>
        <a:p>
          <a:endParaRPr lang="en-US"/>
        </a:p>
      </dgm:t>
    </dgm:pt>
    <dgm:pt modelId="{42191541-EA97-4FA3-A085-6FC6D7E7B755}" type="sibTrans" cxnId="{099BF3EA-E27C-41BC-A127-225DD5D156A5}">
      <dgm:prSet/>
      <dgm:spPr/>
      <dgm:t>
        <a:bodyPr/>
        <a:lstStyle/>
        <a:p>
          <a:endParaRPr lang="en-US"/>
        </a:p>
      </dgm:t>
    </dgm:pt>
    <dgm:pt modelId="{57BD1A35-BCD1-48E4-A2F0-0BB915759FFC}">
      <dgm:prSet/>
      <dgm:spPr/>
      <dgm:t>
        <a:bodyPr/>
        <a:lstStyle/>
        <a:p>
          <a:pPr rtl="0"/>
          <a:r>
            <a:rPr lang="mk-MK" smtClean="0"/>
            <a:t>-Пишување</a:t>
          </a:r>
          <a:endParaRPr lang="en-US"/>
        </a:p>
      </dgm:t>
    </dgm:pt>
    <dgm:pt modelId="{D7CB2230-7057-4907-A081-FCFD6EE98ECE}" type="parTrans" cxnId="{C97EB970-560E-40AD-BE38-7DA083569D62}">
      <dgm:prSet/>
      <dgm:spPr/>
      <dgm:t>
        <a:bodyPr/>
        <a:lstStyle/>
        <a:p>
          <a:endParaRPr lang="en-US"/>
        </a:p>
      </dgm:t>
    </dgm:pt>
    <dgm:pt modelId="{DCC37C89-9ED8-42D9-B1FC-026A80C8A511}" type="sibTrans" cxnId="{C97EB970-560E-40AD-BE38-7DA083569D62}">
      <dgm:prSet/>
      <dgm:spPr/>
      <dgm:t>
        <a:bodyPr/>
        <a:lstStyle/>
        <a:p>
          <a:endParaRPr lang="en-US"/>
        </a:p>
      </dgm:t>
    </dgm:pt>
    <dgm:pt modelId="{124CE690-14B9-4DBB-86D6-D3FBF7340DE8}" type="pres">
      <dgm:prSet presAssocID="{9734EFA5-3A2B-4E56-A8F7-0EBD2EA80CE0}" presName="compositeShape" presStyleCnt="0">
        <dgm:presLayoutVars>
          <dgm:chMax val="7"/>
          <dgm:dir/>
          <dgm:resizeHandles val="exact"/>
        </dgm:presLayoutVars>
      </dgm:prSet>
      <dgm:spPr/>
    </dgm:pt>
    <dgm:pt modelId="{292EEBEB-E9A7-430A-B8BD-80A1747F6E89}" type="pres">
      <dgm:prSet presAssocID="{9734EFA5-3A2B-4E56-A8F7-0EBD2EA80CE0}" presName="wedge1" presStyleLbl="node1" presStyleIdx="0" presStyleCnt="5" custScaleX="132517"/>
      <dgm:spPr/>
    </dgm:pt>
    <dgm:pt modelId="{89724BB6-FAA5-40C2-9609-C58730F21E6D}" type="pres">
      <dgm:prSet presAssocID="{9734EFA5-3A2B-4E56-A8F7-0EBD2EA80CE0}" presName="wedge1Tx" presStyleLbl="node1" presStyleIdx="0" presStyleCnt="5">
        <dgm:presLayoutVars>
          <dgm:chMax val="0"/>
          <dgm:chPref val="0"/>
          <dgm:bulletEnabled val="1"/>
        </dgm:presLayoutVars>
      </dgm:prSet>
      <dgm:spPr/>
    </dgm:pt>
    <dgm:pt modelId="{2D0BFB15-D032-498A-8221-217F16ABDBD7}" type="pres">
      <dgm:prSet presAssocID="{9734EFA5-3A2B-4E56-A8F7-0EBD2EA80CE0}" presName="wedge2" presStyleLbl="node1" presStyleIdx="1" presStyleCnt="5"/>
      <dgm:spPr/>
    </dgm:pt>
    <dgm:pt modelId="{375C0B35-99B4-4912-88FA-BBD85AD78ED3}" type="pres">
      <dgm:prSet presAssocID="{9734EFA5-3A2B-4E56-A8F7-0EBD2EA80CE0}" presName="wedge2Tx" presStyleLbl="node1" presStyleIdx="1" presStyleCnt="5">
        <dgm:presLayoutVars>
          <dgm:chMax val="0"/>
          <dgm:chPref val="0"/>
          <dgm:bulletEnabled val="1"/>
        </dgm:presLayoutVars>
      </dgm:prSet>
      <dgm:spPr/>
    </dgm:pt>
    <dgm:pt modelId="{FC53FF1C-5F01-475D-99EA-BF9720437F3F}" type="pres">
      <dgm:prSet presAssocID="{9734EFA5-3A2B-4E56-A8F7-0EBD2EA80CE0}" presName="wedge3" presStyleLbl="node1" presStyleIdx="2" presStyleCnt="5"/>
      <dgm:spPr/>
    </dgm:pt>
    <dgm:pt modelId="{7F3AD4BC-CD8B-4EDF-9610-EC4A706E845F}" type="pres">
      <dgm:prSet presAssocID="{9734EFA5-3A2B-4E56-A8F7-0EBD2EA80CE0}" presName="wedge3Tx" presStyleLbl="node1" presStyleIdx="2" presStyleCnt="5">
        <dgm:presLayoutVars>
          <dgm:chMax val="0"/>
          <dgm:chPref val="0"/>
          <dgm:bulletEnabled val="1"/>
        </dgm:presLayoutVars>
      </dgm:prSet>
      <dgm:spPr/>
    </dgm:pt>
    <dgm:pt modelId="{F5E5F14D-14E8-4E33-A91F-EE5C543E858F}" type="pres">
      <dgm:prSet presAssocID="{9734EFA5-3A2B-4E56-A8F7-0EBD2EA80CE0}" presName="wedge4" presStyleLbl="node1" presStyleIdx="3" presStyleCnt="5"/>
      <dgm:spPr/>
    </dgm:pt>
    <dgm:pt modelId="{B36A2DED-A71A-4B9A-9FC7-3D0865F80EA4}" type="pres">
      <dgm:prSet presAssocID="{9734EFA5-3A2B-4E56-A8F7-0EBD2EA80CE0}" presName="wedge4Tx" presStyleLbl="node1" presStyleIdx="3" presStyleCnt="5">
        <dgm:presLayoutVars>
          <dgm:chMax val="0"/>
          <dgm:chPref val="0"/>
          <dgm:bulletEnabled val="1"/>
        </dgm:presLayoutVars>
      </dgm:prSet>
      <dgm:spPr/>
    </dgm:pt>
    <dgm:pt modelId="{395BC6CB-CF6E-4E31-8A1A-A3936A94491C}" type="pres">
      <dgm:prSet presAssocID="{9734EFA5-3A2B-4E56-A8F7-0EBD2EA80CE0}" presName="wedge5" presStyleLbl="node1" presStyleIdx="4" presStyleCnt="5"/>
      <dgm:spPr/>
    </dgm:pt>
    <dgm:pt modelId="{BD080EF3-0234-499E-87BA-35A3461C3B62}" type="pres">
      <dgm:prSet presAssocID="{9734EFA5-3A2B-4E56-A8F7-0EBD2EA80CE0}" presName="wedge5Tx" presStyleLbl="node1" presStyleIdx="4" presStyleCnt="5">
        <dgm:presLayoutVars>
          <dgm:chMax val="0"/>
          <dgm:chPref val="0"/>
          <dgm:bulletEnabled val="1"/>
        </dgm:presLayoutVars>
      </dgm:prSet>
      <dgm:spPr/>
    </dgm:pt>
  </dgm:ptLst>
  <dgm:cxnLst>
    <dgm:cxn modelId="{9B8B0DEE-6F49-4D1C-971E-C87D5FFD0528}" type="presOf" srcId="{5339AA2C-F1B8-4C16-AE4D-1C28E5767447}" destId="{89724BB6-FAA5-40C2-9609-C58730F21E6D}" srcOrd="1" destOrd="0" presId="urn:microsoft.com/office/officeart/2005/8/layout/chart3"/>
    <dgm:cxn modelId="{64982847-7232-45A8-AAAA-16CACC49F49B}" type="presOf" srcId="{386FA963-816E-49B4-99B3-22F05F8028CB}" destId="{375C0B35-99B4-4912-88FA-BBD85AD78ED3}" srcOrd="1" destOrd="0" presId="urn:microsoft.com/office/officeart/2005/8/layout/chart3"/>
    <dgm:cxn modelId="{B710F8CC-B07F-44F0-AE31-9862E1196F60}" type="presOf" srcId="{386FA963-816E-49B4-99B3-22F05F8028CB}" destId="{2D0BFB15-D032-498A-8221-217F16ABDBD7}" srcOrd="0" destOrd="0" presId="urn:microsoft.com/office/officeart/2005/8/layout/chart3"/>
    <dgm:cxn modelId="{94BFE5C2-E696-478D-A681-C2EBEE24F652}" srcId="{9734EFA5-3A2B-4E56-A8F7-0EBD2EA80CE0}" destId="{58B05ED1-5894-49F5-80C2-C63842B785C7}" srcOrd="2" destOrd="0" parTransId="{ED59F67E-2DA6-4973-9DAC-EFA6DD788F51}" sibTransId="{65F03332-84C0-49D6-9DC4-3559C37BA94E}"/>
    <dgm:cxn modelId="{3B682E7E-BBF5-4AE9-80C7-44B405BA7B52}" type="presOf" srcId="{9734EFA5-3A2B-4E56-A8F7-0EBD2EA80CE0}" destId="{124CE690-14B9-4DBB-86D6-D3FBF7340DE8}" srcOrd="0" destOrd="0" presId="urn:microsoft.com/office/officeart/2005/8/layout/chart3"/>
    <dgm:cxn modelId="{32459F1C-3813-4127-A143-8AEBA22AEBFD}" type="presOf" srcId="{57BD1A35-BCD1-48E4-A2F0-0BB915759FFC}" destId="{BD080EF3-0234-499E-87BA-35A3461C3B62}" srcOrd="1" destOrd="0" presId="urn:microsoft.com/office/officeart/2005/8/layout/chart3"/>
    <dgm:cxn modelId="{C97EB970-560E-40AD-BE38-7DA083569D62}" srcId="{9734EFA5-3A2B-4E56-A8F7-0EBD2EA80CE0}" destId="{57BD1A35-BCD1-48E4-A2F0-0BB915759FFC}" srcOrd="4" destOrd="0" parTransId="{D7CB2230-7057-4907-A081-FCFD6EE98ECE}" sibTransId="{DCC37C89-9ED8-42D9-B1FC-026A80C8A511}"/>
    <dgm:cxn modelId="{E0FB7434-5C23-4134-9374-60E63D0C927B}" srcId="{9734EFA5-3A2B-4E56-A8F7-0EBD2EA80CE0}" destId="{386FA963-816E-49B4-99B3-22F05F8028CB}" srcOrd="1" destOrd="0" parTransId="{5900B13E-F9EB-4E09-A305-A1E9DA293273}" sibTransId="{714F6B6B-1DA7-4CA9-9328-21312EA52149}"/>
    <dgm:cxn modelId="{3FBAF327-AD4F-440F-B1F5-3EB84C6B445A}" srcId="{9734EFA5-3A2B-4E56-A8F7-0EBD2EA80CE0}" destId="{5339AA2C-F1B8-4C16-AE4D-1C28E5767447}" srcOrd="0" destOrd="0" parTransId="{944528CF-E2FC-43E7-ACA3-42E694F3E318}" sibTransId="{C17D53C9-D8D1-49D2-9A91-E05337FE5210}"/>
    <dgm:cxn modelId="{47964D88-6AA2-4B79-88F9-B98AC4299ED7}" type="presOf" srcId="{F80884FE-BFA0-4B1D-B981-A1F33A8D2C4F}" destId="{B36A2DED-A71A-4B9A-9FC7-3D0865F80EA4}" srcOrd="1" destOrd="0" presId="urn:microsoft.com/office/officeart/2005/8/layout/chart3"/>
    <dgm:cxn modelId="{D5E030B6-3AD6-42D3-81E0-8A5548B6A652}" type="presOf" srcId="{5339AA2C-F1B8-4C16-AE4D-1C28E5767447}" destId="{292EEBEB-E9A7-430A-B8BD-80A1747F6E89}" srcOrd="0" destOrd="0" presId="urn:microsoft.com/office/officeart/2005/8/layout/chart3"/>
    <dgm:cxn modelId="{3BA5FB37-97E6-4577-962C-5CF797741ADA}" type="presOf" srcId="{57BD1A35-BCD1-48E4-A2F0-0BB915759FFC}" destId="{395BC6CB-CF6E-4E31-8A1A-A3936A94491C}" srcOrd="0" destOrd="0" presId="urn:microsoft.com/office/officeart/2005/8/layout/chart3"/>
    <dgm:cxn modelId="{15C76277-4953-4605-A450-E35C779D1689}" type="presOf" srcId="{58B05ED1-5894-49F5-80C2-C63842B785C7}" destId="{FC53FF1C-5F01-475D-99EA-BF9720437F3F}" srcOrd="0" destOrd="0" presId="urn:microsoft.com/office/officeart/2005/8/layout/chart3"/>
    <dgm:cxn modelId="{099BF3EA-E27C-41BC-A127-225DD5D156A5}" srcId="{9734EFA5-3A2B-4E56-A8F7-0EBD2EA80CE0}" destId="{F80884FE-BFA0-4B1D-B981-A1F33A8D2C4F}" srcOrd="3" destOrd="0" parTransId="{238AB7E8-4D1F-44EC-B856-966428A79951}" sibTransId="{42191541-EA97-4FA3-A085-6FC6D7E7B755}"/>
    <dgm:cxn modelId="{7283D515-5EB9-4FD0-8F58-F48AA9A4EABB}" type="presOf" srcId="{F80884FE-BFA0-4B1D-B981-A1F33A8D2C4F}" destId="{F5E5F14D-14E8-4E33-A91F-EE5C543E858F}" srcOrd="0" destOrd="0" presId="urn:microsoft.com/office/officeart/2005/8/layout/chart3"/>
    <dgm:cxn modelId="{F06488EA-18F6-4050-B8B4-54207E351867}" type="presOf" srcId="{58B05ED1-5894-49F5-80C2-C63842B785C7}" destId="{7F3AD4BC-CD8B-4EDF-9610-EC4A706E845F}" srcOrd="1" destOrd="0" presId="urn:microsoft.com/office/officeart/2005/8/layout/chart3"/>
    <dgm:cxn modelId="{5630DFBD-C48E-4A96-8572-5AA56E86EA52}" type="presParOf" srcId="{124CE690-14B9-4DBB-86D6-D3FBF7340DE8}" destId="{292EEBEB-E9A7-430A-B8BD-80A1747F6E89}" srcOrd="0" destOrd="0" presId="urn:microsoft.com/office/officeart/2005/8/layout/chart3"/>
    <dgm:cxn modelId="{9A8112F5-D951-42FF-A934-1D8FF60F5DE2}" type="presParOf" srcId="{124CE690-14B9-4DBB-86D6-D3FBF7340DE8}" destId="{89724BB6-FAA5-40C2-9609-C58730F21E6D}" srcOrd="1" destOrd="0" presId="urn:microsoft.com/office/officeart/2005/8/layout/chart3"/>
    <dgm:cxn modelId="{6DEF42DA-1469-433E-9B77-D04FA3E795BC}" type="presParOf" srcId="{124CE690-14B9-4DBB-86D6-D3FBF7340DE8}" destId="{2D0BFB15-D032-498A-8221-217F16ABDBD7}" srcOrd="2" destOrd="0" presId="urn:microsoft.com/office/officeart/2005/8/layout/chart3"/>
    <dgm:cxn modelId="{CF41DBFA-2EEC-4095-B7D5-502DEB058473}" type="presParOf" srcId="{124CE690-14B9-4DBB-86D6-D3FBF7340DE8}" destId="{375C0B35-99B4-4912-88FA-BBD85AD78ED3}" srcOrd="3" destOrd="0" presId="urn:microsoft.com/office/officeart/2005/8/layout/chart3"/>
    <dgm:cxn modelId="{22CEBE57-CEC0-4741-AF04-B51ACDE8F7E6}" type="presParOf" srcId="{124CE690-14B9-4DBB-86D6-D3FBF7340DE8}" destId="{FC53FF1C-5F01-475D-99EA-BF9720437F3F}" srcOrd="4" destOrd="0" presId="urn:microsoft.com/office/officeart/2005/8/layout/chart3"/>
    <dgm:cxn modelId="{FA9A6226-0326-4B37-A406-D7CC58A6F178}" type="presParOf" srcId="{124CE690-14B9-4DBB-86D6-D3FBF7340DE8}" destId="{7F3AD4BC-CD8B-4EDF-9610-EC4A706E845F}" srcOrd="5" destOrd="0" presId="urn:microsoft.com/office/officeart/2005/8/layout/chart3"/>
    <dgm:cxn modelId="{2EF0326D-D41E-4A5E-98B9-6B9E8B7EE9AA}" type="presParOf" srcId="{124CE690-14B9-4DBB-86D6-D3FBF7340DE8}" destId="{F5E5F14D-14E8-4E33-A91F-EE5C543E858F}" srcOrd="6" destOrd="0" presId="urn:microsoft.com/office/officeart/2005/8/layout/chart3"/>
    <dgm:cxn modelId="{40214435-B781-4722-BD94-D88D5A924431}" type="presParOf" srcId="{124CE690-14B9-4DBB-86D6-D3FBF7340DE8}" destId="{B36A2DED-A71A-4B9A-9FC7-3D0865F80EA4}" srcOrd="7" destOrd="0" presId="urn:microsoft.com/office/officeart/2005/8/layout/chart3"/>
    <dgm:cxn modelId="{CEF6F62D-B421-4369-A560-60F03D3C87FD}" type="presParOf" srcId="{124CE690-14B9-4DBB-86D6-D3FBF7340DE8}" destId="{395BC6CB-CF6E-4E31-8A1A-A3936A94491C}" srcOrd="8" destOrd="0" presId="urn:microsoft.com/office/officeart/2005/8/layout/chart3"/>
    <dgm:cxn modelId="{33F03FFB-23A0-4961-8E14-4BCF652153EA}" type="presParOf" srcId="{124CE690-14B9-4DBB-86D6-D3FBF7340DE8}" destId="{BD080EF3-0234-499E-87BA-35A3461C3B62}" srcOrd="9"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689F08-DF82-4964-B432-EDB4BCD9ED2B}" type="doc">
      <dgm:prSet loTypeId="urn:microsoft.com/office/officeart/2005/8/layout/vList2" loCatId="list" qsTypeId="urn:microsoft.com/office/officeart/2005/8/quickstyle/simple1" qsCatId="simple" csTypeId="urn:microsoft.com/office/officeart/2005/8/colors/accent2_3" csCatId="accent2"/>
      <dgm:spPr/>
      <dgm:t>
        <a:bodyPr/>
        <a:lstStyle/>
        <a:p>
          <a:endParaRPr lang="en-US"/>
        </a:p>
      </dgm:t>
    </dgm:pt>
    <dgm:pt modelId="{D61E2B4E-5CED-4B08-9315-D6C4FAF3E442}">
      <dgm:prSet/>
      <dgm:spPr/>
      <dgm:t>
        <a:bodyPr/>
        <a:lstStyle/>
        <a:p>
          <a:pPr rtl="0"/>
          <a:r>
            <a:rPr lang="mk-MK" smtClean="0"/>
            <a:t>Слушање А1- Основен корисник</a:t>
          </a:r>
          <a:endParaRPr lang="en-US"/>
        </a:p>
      </dgm:t>
    </dgm:pt>
    <dgm:pt modelId="{9F11D9B8-CA84-4AD5-9B68-5AF2FE7023EB}" type="parTrans" cxnId="{F535A032-C654-4DBC-B2FB-D33AA9482B77}">
      <dgm:prSet/>
      <dgm:spPr/>
      <dgm:t>
        <a:bodyPr/>
        <a:lstStyle/>
        <a:p>
          <a:endParaRPr lang="en-US"/>
        </a:p>
      </dgm:t>
    </dgm:pt>
    <dgm:pt modelId="{FA33B2FB-E849-419B-AE84-DB4B4F518AC1}" type="sibTrans" cxnId="{F535A032-C654-4DBC-B2FB-D33AA9482B77}">
      <dgm:prSet/>
      <dgm:spPr/>
      <dgm:t>
        <a:bodyPr/>
        <a:lstStyle/>
        <a:p>
          <a:endParaRPr lang="en-US"/>
        </a:p>
      </dgm:t>
    </dgm:pt>
    <dgm:pt modelId="{19EBE951-CD70-40FB-B354-1B973F60D377}">
      <dgm:prSet/>
      <dgm:spPr/>
      <dgm:t>
        <a:bodyPr/>
        <a:lstStyle/>
        <a:p>
          <a:pPr rtl="0"/>
          <a:r>
            <a:rPr lang="ru-RU" smtClean="0"/>
            <a:t>Можам да препознаам познати зборови и најосновни фрази за себе, моето семејство и непосредната конкретна околина, кога луѓето зборуваат бавно и јасно.</a:t>
          </a:r>
          <a:endParaRPr lang="en-US"/>
        </a:p>
      </dgm:t>
    </dgm:pt>
    <dgm:pt modelId="{1A55A3F3-6863-45DD-AB38-6E6A8E6FA7B6}" type="parTrans" cxnId="{BB7F25D3-943F-4F39-8497-120DA7CD7DFB}">
      <dgm:prSet/>
      <dgm:spPr/>
      <dgm:t>
        <a:bodyPr/>
        <a:lstStyle/>
        <a:p>
          <a:endParaRPr lang="en-US"/>
        </a:p>
      </dgm:t>
    </dgm:pt>
    <dgm:pt modelId="{5151B974-AE0C-43E6-B31D-400F6F1B1004}" type="sibTrans" cxnId="{BB7F25D3-943F-4F39-8497-120DA7CD7DFB}">
      <dgm:prSet/>
      <dgm:spPr/>
      <dgm:t>
        <a:bodyPr/>
        <a:lstStyle/>
        <a:p>
          <a:endParaRPr lang="en-US"/>
        </a:p>
      </dgm:t>
    </dgm:pt>
    <dgm:pt modelId="{700A3165-AB98-49F3-93EC-D886B0359417}">
      <dgm:prSet/>
      <dgm:spPr/>
      <dgm:t>
        <a:bodyPr/>
        <a:lstStyle/>
        <a:p>
          <a:pPr rtl="0"/>
          <a:r>
            <a:rPr lang="ru-RU" smtClean="0"/>
            <a:t>А2- Основен корисник</a:t>
          </a:r>
          <a:endParaRPr lang="en-US"/>
        </a:p>
      </dgm:t>
    </dgm:pt>
    <dgm:pt modelId="{2B4DFDFA-BB75-421A-AA51-7961F2CA46CD}" type="parTrans" cxnId="{20972DA4-AABF-4760-98E0-58A459C456B4}">
      <dgm:prSet/>
      <dgm:spPr/>
      <dgm:t>
        <a:bodyPr/>
        <a:lstStyle/>
        <a:p>
          <a:endParaRPr lang="en-US"/>
        </a:p>
      </dgm:t>
    </dgm:pt>
    <dgm:pt modelId="{6F2C58D0-6406-48F4-B0CA-871EF608BCB2}" type="sibTrans" cxnId="{20972DA4-AABF-4760-98E0-58A459C456B4}">
      <dgm:prSet/>
      <dgm:spPr/>
      <dgm:t>
        <a:bodyPr/>
        <a:lstStyle/>
        <a:p>
          <a:endParaRPr lang="en-US"/>
        </a:p>
      </dgm:t>
    </dgm:pt>
    <dgm:pt modelId="{E6E7F6EC-8825-436A-844A-704B40C5E007}">
      <dgm:prSet/>
      <dgm:spPr/>
      <dgm:t>
        <a:bodyPr/>
        <a:lstStyle/>
        <a:p>
          <a:pPr rtl="0"/>
          <a:r>
            <a:rPr lang="ru-RU" smtClean="0"/>
            <a:t>Можам да разберам фрази и најчесто користени зборови што сеоднесуваат на области од најнепосредна лична важност (на пр. најосновни лични и семејни информации, шопинг, локална околина, вработување). Можам да ја фатам главната поента во куси, јасни, едноставни пораки и соопштенија.</a:t>
          </a:r>
          <a:endParaRPr lang="en-US"/>
        </a:p>
      </dgm:t>
    </dgm:pt>
    <dgm:pt modelId="{452EFC4C-B119-44F8-A7B5-11E135C3835D}" type="parTrans" cxnId="{60611F75-70F5-4969-8F3C-CBBEFCAB9B54}">
      <dgm:prSet/>
      <dgm:spPr/>
      <dgm:t>
        <a:bodyPr/>
        <a:lstStyle/>
        <a:p>
          <a:endParaRPr lang="en-US"/>
        </a:p>
      </dgm:t>
    </dgm:pt>
    <dgm:pt modelId="{E54E5228-B0A0-44DE-B4CD-14B74C642653}" type="sibTrans" cxnId="{60611F75-70F5-4969-8F3C-CBBEFCAB9B54}">
      <dgm:prSet/>
      <dgm:spPr/>
      <dgm:t>
        <a:bodyPr/>
        <a:lstStyle/>
        <a:p>
          <a:endParaRPr lang="en-US"/>
        </a:p>
      </dgm:t>
    </dgm:pt>
    <dgm:pt modelId="{39BCC849-A273-42D4-B24E-6F0F0AF212CF}" type="pres">
      <dgm:prSet presAssocID="{2B689F08-DF82-4964-B432-EDB4BCD9ED2B}" presName="linear" presStyleCnt="0">
        <dgm:presLayoutVars>
          <dgm:animLvl val="lvl"/>
          <dgm:resizeHandles val="exact"/>
        </dgm:presLayoutVars>
      </dgm:prSet>
      <dgm:spPr/>
    </dgm:pt>
    <dgm:pt modelId="{E6564EAF-D9E9-4FB8-A4BC-FFAFF9183627}" type="pres">
      <dgm:prSet presAssocID="{D61E2B4E-5CED-4B08-9315-D6C4FAF3E442}" presName="parentText" presStyleLbl="node1" presStyleIdx="0" presStyleCnt="4">
        <dgm:presLayoutVars>
          <dgm:chMax val="0"/>
          <dgm:bulletEnabled val="1"/>
        </dgm:presLayoutVars>
      </dgm:prSet>
      <dgm:spPr/>
    </dgm:pt>
    <dgm:pt modelId="{DAC5BC3E-47D0-4040-8F87-4BE22E68930B}" type="pres">
      <dgm:prSet presAssocID="{FA33B2FB-E849-419B-AE84-DB4B4F518AC1}" presName="spacer" presStyleCnt="0"/>
      <dgm:spPr/>
    </dgm:pt>
    <dgm:pt modelId="{D91737D5-82D3-468E-9269-5D1598248E0A}" type="pres">
      <dgm:prSet presAssocID="{19EBE951-CD70-40FB-B354-1B973F60D377}" presName="parentText" presStyleLbl="node1" presStyleIdx="1" presStyleCnt="4">
        <dgm:presLayoutVars>
          <dgm:chMax val="0"/>
          <dgm:bulletEnabled val="1"/>
        </dgm:presLayoutVars>
      </dgm:prSet>
      <dgm:spPr/>
    </dgm:pt>
    <dgm:pt modelId="{82EBED86-C6FF-4063-BC2C-B24BC6ED49E1}" type="pres">
      <dgm:prSet presAssocID="{5151B974-AE0C-43E6-B31D-400F6F1B1004}" presName="spacer" presStyleCnt="0"/>
      <dgm:spPr/>
    </dgm:pt>
    <dgm:pt modelId="{5BA7FDBF-EAA4-4910-8C8A-FAED540BBF88}" type="pres">
      <dgm:prSet presAssocID="{700A3165-AB98-49F3-93EC-D886B0359417}" presName="parentText" presStyleLbl="node1" presStyleIdx="2" presStyleCnt="4">
        <dgm:presLayoutVars>
          <dgm:chMax val="0"/>
          <dgm:bulletEnabled val="1"/>
        </dgm:presLayoutVars>
      </dgm:prSet>
      <dgm:spPr/>
    </dgm:pt>
    <dgm:pt modelId="{9230DC17-D513-474C-9988-7C845475DD29}" type="pres">
      <dgm:prSet presAssocID="{6F2C58D0-6406-48F4-B0CA-871EF608BCB2}" presName="spacer" presStyleCnt="0"/>
      <dgm:spPr/>
    </dgm:pt>
    <dgm:pt modelId="{0AF00D4A-D324-4E3F-8EE6-B4852EB29CC0}" type="pres">
      <dgm:prSet presAssocID="{E6E7F6EC-8825-436A-844A-704B40C5E007}" presName="parentText" presStyleLbl="node1" presStyleIdx="3" presStyleCnt="4">
        <dgm:presLayoutVars>
          <dgm:chMax val="0"/>
          <dgm:bulletEnabled val="1"/>
        </dgm:presLayoutVars>
      </dgm:prSet>
      <dgm:spPr/>
    </dgm:pt>
  </dgm:ptLst>
  <dgm:cxnLst>
    <dgm:cxn modelId="{20972DA4-AABF-4760-98E0-58A459C456B4}" srcId="{2B689F08-DF82-4964-B432-EDB4BCD9ED2B}" destId="{700A3165-AB98-49F3-93EC-D886B0359417}" srcOrd="2" destOrd="0" parTransId="{2B4DFDFA-BB75-421A-AA51-7961F2CA46CD}" sibTransId="{6F2C58D0-6406-48F4-B0CA-871EF608BCB2}"/>
    <dgm:cxn modelId="{F78A2DA3-E6A1-4BDD-8A32-7DE0E0F9B0F0}" type="presOf" srcId="{D61E2B4E-5CED-4B08-9315-D6C4FAF3E442}" destId="{E6564EAF-D9E9-4FB8-A4BC-FFAFF9183627}" srcOrd="0" destOrd="0" presId="urn:microsoft.com/office/officeart/2005/8/layout/vList2"/>
    <dgm:cxn modelId="{BB7F25D3-943F-4F39-8497-120DA7CD7DFB}" srcId="{2B689F08-DF82-4964-B432-EDB4BCD9ED2B}" destId="{19EBE951-CD70-40FB-B354-1B973F60D377}" srcOrd="1" destOrd="0" parTransId="{1A55A3F3-6863-45DD-AB38-6E6A8E6FA7B6}" sibTransId="{5151B974-AE0C-43E6-B31D-400F6F1B1004}"/>
    <dgm:cxn modelId="{304BB6CC-47A1-4455-A9F8-8FAFFC79FF61}" type="presOf" srcId="{19EBE951-CD70-40FB-B354-1B973F60D377}" destId="{D91737D5-82D3-468E-9269-5D1598248E0A}" srcOrd="0" destOrd="0" presId="urn:microsoft.com/office/officeart/2005/8/layout/vList2"/>
    <dgm:cxn modelId="{60611F75-70F5-4969-8F3C-CBBEFCAB9B54}" srcId="{2B689F08-DF82-4964-B432-EDB4BCD9ED2B}" destId="{E6E7F6EC-8825-436A-844A-704B40C5E007}" srcOrd="3" destOrd="0" parTransId="{452EFC4C-B119-44F8-A7B5-11E135C3835D}" sibTransId="{E54E5228-B0A0-44DE-B4CD-14B74C642653}"/>
    <dgm:cxn modelId="{87883292-85EE-494A-BC6C-70954D5FB325}" type="presOf" srcId="{2B689F08-DF82-4964-B432-EDB4BCD9ED2B}" destId="{39BCC849-A273-42D4-B24E-6F0F0AF212CF}" srcOrd="0" destOrd="0" presId="urn:microsoft.com/office/officeart/2005/8/layout/vList2"/>
    <dgm:cxn modelId="{F535A032-C654-4DBC-B2FB-D33AA9482B77}" srcId="{2B689F08-DF82-4964-B432-EDB4BCD9ED2B}" destId="{D61E2B4E-5CED-4B08-9315-D6C4FAF3E442}" srcOrd="0" destOrd="0" parTransId="{9F11D9B8-CA84-4AD5-9B68-5AF2FE7023EB}" sibTransId="{FA33B2FB-E849-419B-AE84-DB4B4F518AC1}"/>
    <dgm:cxn modelId="{7FF012A0-57FA-43AB-9325-3575A4DB9ABE}" type="presOf" srcId="{700A3165-AB98-49F3-93EC-D886B0359417}" destId="{5BA7FDBF-EAA4-4910-8C8A-FAED540BBF88}" srcOrd="0" destOrd="0" presId="urn:microsoft.com/office/officeart/2005/8/layout/vList2"/>
    <dgm:cxn modelId="{119C1788-2DD7-48C9-9448-A5C13E776033}" type="presOf" srcId="{E6E7F6EC-8825-436A-844A-704B40C5E007}" destId="{0AF00D4A-D324-4E3F-8EE6-B4852EB29CC0}" srcOrd="0" destOrd="0" presId="urn:microsoft.com/office/officeart/2005/8/layout/vList2"/>
    <dgm:cxn modelId="{326A2E40-BBBB-4B5A-8820-B439BC3DEFE1}" type="presParOf" srcId="{39BCC849-A273-42D4-B24E-6F0F0AF212CF}" destId="{E6564EAF-D9E9-4FB8-A4BC-FFAFF9183627}" srcOrd="0" destOrd="0" presId="urn:microsoft.com/office/officeart/2005/8/layout/vList2"/>
    <dgm:cxn modelId="{5ECBEE64-674C-4D2B-BA05-6DDBA1A051F6}" type="presParOf" srcId="{39BCC849-A273-42D4-B24E-6F0F0AF212CF}" destId="{DAC5BC3E-47D0-4040-8F87-4BE22E68930B}" srcOrd="1" destOrd="0" presId="urn:microsoft.com/office/officeart/2005/8/layout/vList2"/>
    <dgm:cxn modelId="{A3F7AD32-1E04-4551-B97C-2D1A56B68F78}" type="presParOf" srcId="{39BCC849-A273-42D4-B24E-6F0F0AF212CF}" destId="{D91737D5-82D3-468E-9269-5D1598248E0A}" srcOrd="2" destOrd="0" presId="urn:microsoft.com/office/officeart/2005/8/layout/vList2"/>
    <dgm:cxn modelId="{8BB89DF3-D5F6-407B-BCD5-EE9A336FBF5F}" type="presParOf" srcId="{39BCC849-A273-42D4-B24E-6F0F0AF212CF}" destId="{82EBED86-C6FF-4063-BC2C-B24BC6ED49E1}" srcOrd="3" destOrd="0" presId="urn:microsoft.com/office/officeart/2005/8/layout/vList2"/>
    <dgm:cxn modelId="{3A9C06EB-1FCF-4A24-B75E-3A3C01C8052A}" type="presParOf" srcId="{39BCC849-A273-42D4-B24E-6F0F0AF212CF}" destId="{5BA7FDBF-EAA4-4910-8C8A-FAED540BBF88}" srcOrd="4" destOrd="0" presId="urn:microsoft.com/office/officeart/2005/8/layout/vList2"/>
    <dgm:cxn modelId="{292CAFB9-0156-4370-AFD6-AA786A9A9283}" type="presParOf" srcId="{39BCC849-A273-42D4-B24E-6F0F0AF212CF}" destId="{9230DC17-D513-474C-9988-7C845475DD29}" srcOrd="5" destOrd="0" presId="urn:microsoft.com/office/officeart/2005/8/layout/vList2"/>
    <dgm:cxn modelId="{DDDAB48F-B6B3-4F27-A637-75B2C3DACC2F}" type="presParOf" srcId="{39BCC849-A273-42D4-B24E-6F0F0AF212CF}" destId="{0AF00D4A-D324-4E3F-8EE6-B4852EB29CC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7F329B-4F51-4295-A49B-3274BEFDF4A7}"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15A79B3C-B54B-4315-873C-507F7EB7A531}">
      <dgm:prSet/>
      <dgm:spPr/>
      <dgm:t>
        <a:bodyPr/>
        <a:lstStyle/>
        <a:p>
          <a:pPr rtl="0"/>
          <a:r>
            <a:rPr lang="mk-MK" smtClean="0"/>
            <a:t>Б1- Самостоен корисник</a:t>
          </a:r>
          <a:endParaRPr lang="en-US"/>
        </a:p>
      </dgm:t>
    </dgm:pt>
    <dgm:pt modelId="{7BC3F6D3-F5AD-42AF-89AB-710EB95C5689}" type="parTrans" cxnId="{8063527F-7439-400B-87E1-871FD8815C09}">
      <dgm:prSet/>
      <dgm:spPr/>
      <dgm:t>
        <a:bodyPr/>
        <a:lstStyle/>
        <a:p>
          <a:endParaRPr lang="en-US"/>
        </a:p>
      </dgm:t>
    </dgm:pt>
    <dgm:pt modelId="{0C7D6043-E57A-41F1-A6BA-1B97865CC0D2}" type="sibTrans" cxnId="{8063527F-7439-400B-87E1-871FD8815C09}">
      <dgm:prSet/>
      <dgm:spPr/>
      <dgm:t>
        <a:bodyPr/>
        <a:lstStyle/>
        <a:p>
          <a:endParaRPr lang="en-US"/>
        </a:p>
      </dgm:t>
    </dgm:pt>
    <dgm:pt modelId="{39B5453A-5BEC-4E8B-9D85-4077A8FFB4C5}">
      <dgm:prSet/>
      <dgm:spPr/>
      <dgm:t>
        <a:bodyPr/>
        <a:lstStyle/>
        <a:p>
          <a:pPr rtl="0"/>
          <a:r>
            <a:rPr lang="ru-RU" smtClean="0"/>
            <a:t>Можам да ги разберам главните поенти на јасен стандарден говор за познати нешта со кои редовно се среќавам на работа, во училиште, во слободно време и сл. Можам да ја разберам главната поента на многу радио и ТВ-програми за тековни настани или за теми од личен или професионален интерес, кога изговорот е релативно бавен и јасен.</a:t>
          </a:r>
          <a:endParaRPr lang="en-US"/>
        </a:p>
      </dgm:t>
    </dgm:pt>
    <dgm:pt modelId="{E5C1F33C-314E-4978-A5EB-0A25A4E1CB98}" type="parTrans" cxnId="{51334F98-A90F-4B0B-936A-E3BBF2FD9CF2}">
      <dgm:prSet/>
      <dgm:spPr/>
      <dgm:t>
        <a:bodyPr/>
        <a:lstStyle/>
        <a:p>
          <a:endParaRPr lang="en-US"/>
        </a:p>
      </dgm:t>
    </dgm:pt>
    <dgm:pt modelId="{54F730FE-9D33-4A47-B262-AE5F80BB1234}" type="sibTrans" cxnId="{51334F98-A90F-4B0B-936A-E3BBF2FD9CF2}">
      <dgm:prSet/>
      <dgm:spPr/>
      <dgm:t>
        <a:bodyPr/>
        <a:lstStyle/>
        <a:p>
          <a:endParaRPr lang="en-US"/>
        </a:p>
      </dgm:t>
    </dgm:pt>
    <dgm:pt modelId="{64B24C93-63B1-4C33-A8AD-1243F26203AA}">
      <dgm:prSet/>
      <dgm:spPr/>
      <dgm:t>
        <a:bodyPr/>
        <a:lstStyle/>
        <a:p>
          <a:pPr rtl="0"/>
          <a:r>
            <a:rPr lang="ru-RU" smtClean="0"/>
            <a:t>Б2- Самостоен корисник</a:t>
          </a:r>
          <a:endParaRPr lang="en-US"/>
        </a:p>
      </dgm:t>
    </dgm:pt>
    <dgm:pt modelId="{D6B0D963-DE04-4A2E-9ED9-FDD6D6A63628}" type="parTrans" cxnId="{17484A74-0A46-4BD1-B464-A70C43E8F0D4}">
      <dgm:prSet/>
      <dgm:spPr/>
      <dgm:t>
        <a:bodyPr/>
        <a:lstStyle/>
        <a:p>
          <a:endParaRPr lang="en-US"/>
        </a:p>
      </dgm:t>
    </dgm:pt>
    <dgm:pt modelId="{B1720DA0-4738-4F0F-AD33-738B56CF49E9}" type="sibTrans" cxnId="{17484A74-0A46-4BD1-B464-A70C43E8F0D4}">
      <dgm:prSet/>
      <dgm:spPr/>
      <dgm:t>
        <a:bodyPr/>
        <a:lstStyle/>
        <a:p>
          <a:endParaRPr lang="en-US"/>
        </a:p>
      </dgm:t>
    </dgm:pt>
    <dgm:pt modelId="{93F3BDA6-58B1-4068-86BB-078718C567F0}">
      <dgm:prSet/>
      <dgm:spPr/>
      <dgm:t>
        <a:bodyPr/>
        <a:lstStyle/>
        <a:p>
          <a:pPr rtl="0"/>
          <a:r>
            <a:rPr lang="ru-RU" smtClean="0"/>
            <a:t>Можам да разберам подолг говор или предавања и да следам отвореникомплексни искази на аргументи до колку темата ми е во доволна мера позната. Можам да ги разбирам повеќето вести на ТВ и програмите за тековни настани. Можам да ги разберам повеќето филмови на стандарден јазик.</a:t>
          </a:r>
          <a:r>
            <a:rPr lang="en-US" smtClean="0"/>
            <a:t/>
          </a:r>
          <a:br>
            <a:rPr lang="en-US" smtClean="0"/>
          </a:br>
          <a:endParaRPr lang="en-US"/>
        </a:p>
      </dgm:t>
    </dgm:pt>
    <dgm:pt modelId="{44BC66FD-D623-4449-BE6A-A05DD4A90814}" type="parTrans" cxnId="{7BFE80A1-0648-41D5-A293-B47427F95AB2}">
      <dgm:prSet/>
      <dgm:spPr/>
      <dgm:t>
        <a:bodyPr/>
        <a:lstStyle/>
        <a:p>
          <a:endParaRPr lang="en-US"/>
        </a:p>
      </dgm:t>
    </dgm:pt>
    <dgm:pt modelId="{CBACEB43-62FB-471D-B801-68146728090E}" type="sibTrans" cxnId="{7BFE80A1-0648-41D5-A293-B47427F95AB2}">
      <dgm:prSet/>
      <dgm:spPr/>
      <dgm:t>
        <a:bodyPr/>
        <a:lstStyle/>
        <a:p>
          <a:endParaRPr lang="en-US"/>
        </a:p>
      </dgm:t>
    </dgm:pt>
    <dgm:pt modelId="{E7B3E62F-C23E-43B1-BCFD-2CA95B207FB4}" type="pres">
      <dgm:prSet presAssocID="{D47F329B-4F51-4295-A49B-3274BEFDF4A7}" presName="linear" presStyleCnt="0">
        <dgm:presLayoutVars>
          <dgm:animLvl val="lvl"/>
          <dgm:resizeHandles val="exact"/>
        </dgm:presLayoutVars>
      </dgm:prSet>
      <dgm:spPr/>
    </dgm:pt>
    <dgm:pt modelId="{2B312F9B-FC91-4879-BB27-3862845529C3}" type="pres">
      <dgm:prSet presAssocID="{15A79B3C-B54B-4315-873C-507F7EB7A531}" presName="parentText" presStyleLbl="node1" presStyleIdx="0" presStyleCnt="4">
        <dgm:presLayoutVars>
          <dgm:chMax val="0"/>
          <dgm:bulletEnabled val="1"/>
        </dgm:presLayoutVars>
      </dgm:prSet>
      <dgm:spPr/>
    </dgm:pt>
    <dgm:pt modelId="{376D8B1D-A8E9-4960-849D-C782034662AD}" type="pres">
      <dgm:prSet presAssocID="{0C7D6043-E57A-41F1-A6BA-1B97865CC0D2}" presName="spacer" presStyleCnt="0"/>
      <dgm:spPr/>
    </dgm:pt>
    <dgm:pt modelId="{757FF226-9E8C-4676-A759-C2369DAF155F}" type="pres">
      <dgm:prSet presAssocID="{39B5453A-5BEC-4E8B-9D85-4077A8FFB4C5}" presName="parentText" presStyleLbl="node1" presStyleIdx="1" presStyleCnt="4">
        <dgm:presLayoutVars>
          <dgm:chMax val="0"/>
          <dgm:bulletEnabled val="1"/>
        </dgm:presLayoutVars>
      </dgm:prSet>
      <dgm:spPr/>
    </dgm:pt>
    <dgm:pt modelId="{CCBC37EC-ADB9-46EE-8A8A-54678871CA34}" type="pres">
      <dgm:prSet presAssocID="{54F730FE-9D33-4A47-B262-AE5F80BB1234}" presName="spacer" presStyleCnt="0"/>
      <dgm:spPr/>
    </dgm:pt>
    <dgm:pt modelId="{83D639ED-6742-43FE-BC90-F1BDF73252FA}" type="pres">
      <dgm:prSet presAssocID="{64B24C93-63B1-4C33-A8AD-1243F26203AA}" presName="parentText" presStyleLbl="node1" presStyleIdx="2" presStyleCnt="4">
        <dgm:presLayoutVars>
          <dgm:chMax val="0"/>
          <dgm:bulletEnabled val="1"/>
        </dgm:presLayoutVars>
      </dgm:prSet>
      <dgm:spPr/>
    </dgm:pt>
    <dgm:pt modelId="{15EBE1A0-620F-4090-A6A7-29E84E78CDD8}" type="pres">
      <dgm:prSet presAssocID="{B1720DA0-4738-4F0F-AD33-738B56CF49E9}" presName="spacer" presStyleCnt="0"/>
      <dgm:spPr/>
    </dgm:pt>
    <dgm:pt modelId="{3115290A-7E86-46E0-9650-3B1360E35219}" type="pres">
      <dgm:prSet presAssocID="{93F3BDA6-58B1-4068-86BB-078718C567F0}" presName="parentText" presStyleLbl="node1" presStyleIdx="3" presStyleCnt="4">
        <dgm:presLayoutVars>
          <dgm:chMax val="0"/>
          <dgm:bulletEnabled val="1"/>
        </dgm:presLayoutVars>
      </dgm:prSet>
      <dgm:spPr/>
    </dgm:pt>
  </dgm:ptLst>
  <dgm:cxnLst>
    <dgm:cxn modelId="{17484A74-0A46-4BD1-B464-A70C43E8F0D4}" srcId="{D47F329B-4F51-4295-A49B-3274BEFDF4A7}" destId="{64B24C93-63B1-4C33-A8AD-1243F26203AA}" srcOrd="2" destOrd="0" parTransId="{D6B0D963-DE04-4A2E-9ED9-FDD6D6A63628}" sibTransId="{B1720DA0-4738-4F0F-AD33-738B56CF49E9}"/>
    <dgm:cxn modelId="{9A5572F3-057F-4FFF-BD2F-DE8E2513D0B1}" type="presOf" srcId="{D47F329B-4F51-4295-A49B-3274BEFDF4A7}" destId="{E7B3E62F-C23E-43B1-BCFD-2CA95B207FB4}" srcOrd="0" destOrd="0" presId="urn:microsoft.com/office/officeart/2005/8/layout/vList2"/>
    <dgm:cxn modelId="{7BFE80A1-0648-41D5-A293-B47427F95AB2}" srcId="{D47F329B-4F51-4295-A49B-3274BEFDF4A7}" destId="{93F3BDA6-58B1-4068-86BB-078718C567F0}" srcOrd="3" destOrd="0" parTransId="{44BC66FD-D623-4449-BE6A-A05DD4A90814}" sibTransId="{CBACEB43-62FB-471D-B801-68146728090E}"/>
    <dgm:cxn modelId="{EFFA1B31-A30F-44C7-B619-0FE908D862B9}" type="presOf" srcId="{93F3BDA6-58B1-4068-86BB-078718C567F0}" destId="{3115290A-7E86-46E0-9650-3B1360E35219}" srcOrd="0" destOrd="0" presId="urn:microsoft.com/office/officeart/2005/8/layout/vList2"/>
    <dgm:cxn modelId="{51334F98-A90F-4B0B-936A-E3BBF2FD9CF2}" srcId="{D47F329B-4F51-4295-A49B-3274BEFDF4A7}" destId="{39B5453A-5BEC-4E8B-9D85-4077A8FFB4C5}" srcOrd="1" destOrd="0" parTransId="{E5C1F33C-314E-4978-A5EB-0A25A4E1CB98}" sibTransId="{54F730FE-9D33-4A47-B262-AE5F80BB1234}"/>
    <dgm:cxn modelId="{8878699B-A48B-472E-AA9C-B6B9D351B45B}" type="presOf" srcId="{64B24C93-63B1-4C33-A8AD-1243F26203AA}" destId="{83D639ED-6742-43FE-BC90-F1BDF73252FA}" srcOrd="0" destOrd="0" presId="urn:microsoft.com/office/officeart/2005/8/layout/vList2"/>
    <dgm:cxn modelId="{D032CBEC-DA3B-49BC-B580-57819767DCCB}" type="presOf" srcId="{15A79B3C-B54B-4315-873C-507F7EB7A531}" destId="{2B312F9B-FC91-4879-BB27-3862845529C3}" srcOrd="0" destOrd="0" presId="urn:microsoft.com/office/officeart/2005/8/layout/vList2"/>
    <dgm:cxn modelId="{8063527F-7439-400B-87E1-871FD8815C09}" srcId="{D47F329B-4F51-4295-A49B-3274BEFDF4A7}" destId="{15A79B3C-B54B-4315-873C-507F7EB7A531}" srcOrd="0" destOrd="0" parTransId="{7BC3F6D3-F5AD-42AF-89AB-710EB95C5689}" sibTransId="{0C7D6043-E57A-41F1-A6BA-1B97865CC0D2}"/>
    <dgm:cxn modelId="{4CCFA8CA-5DE8-4E1D-B96D-24B8DF2C288F}" type="presOf" srcId="{39B5453A-5BEC-4E8B-9D85-4077A8FFB4C5}" destId="{757FF226-9E8C-4676-A759-C2369DAF155F}" srcOrd="0" destOrd="0" presId="urn:microsoft.com/office/officeart/2005/8/layout/vList2"/>
    <dgm:cxn modelId="{199158B3-6E85-4B2F-8DE4-6838E63080AA}" type="presParOf" srcId="{E7B3E62F-C23E-43B1-BCFD-2CA95B207FB4}" destId="{2B312F9B-FC91-4879-BB27-3862845529C3}" srcOrd="0" destOrd="0" presId="urn:microsoft.com/office/officeart/2005/8/layout/vList2"/>
    <dgm:cxn modelId="{25699E1C-B0D2-476B-B14C-9CA220EB13E4}" type="presParOf" srcId="{E7B3E62F-C23E-43B1-BCFD-2CA95B207FB4}" destId="{376D8B1D-A8E9-4960-849D-C782034662AD}" srcOrd="1" destOrd="0" presId="urn:microsoft.com/office/officeart/2005/8/layout/vList2"/>
    <dgm:cxn modelId="{7D36F78D-C9CE-4AF8-B324-BE74532DBF6B}" type="presParOf" srcId="{E7B3E62F-C23E-43B1-BCFD-2CA95B207FB4}" destId="{757FF226-9E8C-4676-A759-C2369DAF155F}" srcOrd="2" destOrd="0" presId="urn:microsoft.com/office/officeart/2005/8/layout/vList2"/>
    <dgm:cxn modelId="{E5E301C2-3DCE-4DC2-8637-DB74D3ACEFAF}" type="presParOf" srcId="{E7B3E62F-C23E-43B1-BCFD-2CA95B207FB4}" destId="{CCBC37EC-ADB9-46EE-8A8A-54678871CA34}" srcOrd="3" destOrd="0" presId="urn:microsoft.com/office/officeart/2005/8/layout/vList2"/>
    <dgm:cxn modelId="{FF930A55-DC97-4BA3-A942-A99BC3E8B295}" type="presParOf" srcId="{E7B3E62F-C23E-43B1-BCFD-2CA95B207FB4}" destId="{83D639ED-6742-43FE-BC90-F1BDF73252FA}" srcOrd="4" destOrd="0" presId="urn:microsoft.com/office/officeart/2005/8/layout/vList2"/>
    <dgm:cxn modelId="{ACB26D33-0404-42BC-B959-384928B744D9}" type="presParOf" srcId="{E7B3E62F-C23E-43B1-BCFD-2CA95B207FB4}" destId="{15EBE1A0-620F-4090-A6A7-29E84E78CDD8}" srcOrd="5" destOrd="0" presId="urn:microsoft.com/office/officeart/2005/8/layout/vList2"/>
    <dgm:cxn modelId="{1BEA9CED-6C2C-4BD5-983D-3C3556755E5C}" type="presParOf" srcId="{E7B3E62F-C23E-43B1-BCFD-2CA95B207FB4}" destId="{3115290A-7E86-46E0-9650-3B1360E3521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593E1C-0B1E-4FC7-81FA-2707DCC00B74}" type="doc">
      <dgm:prSet loTypeId="urn:microsoft.com/office/officeart/2005/8/layout/vList2" loCatId="list" qsTypeId="urn:microsoft.com/office/officeart/2005/8/quickstyle/simple1" qsCatId="simple" csTypeId="urn:microsoft.com/office/officeart/2005/8/colors/accent5_4" csCatId="accent5"/>
      <dgm:spPr/>
      <dgm:t>
        <a:bodyPr/>
        <a:lstStyle/>
        <a:p>
          <a:endParaRPr lang="en-US"/>
        </a:p>
      </dgm:t>
    </dgm:pt>
    <dgm:pt modelId="{75E30708-2CC5-4F68-9D59-D01958378B7F}">
      <dgm:prSet/>
      <dgm:spPr/>
      <dgm:t>
        <a:bodyPr/>
        <a:lstStyle/>
        <a:p>
          <a:pPr rtl="0"/>
          <a:r>
            <a:rPr lang="mk-MK" smtClean="0"/>
            <a:t>Ц1- Напреден корисник</a:t>
          </a:r>
          <a:endParaRPr lang="en-US"/>
        </a:p>
      </dgm:t>
    </dgm:pt>
    <dgm:pt modelId="{FD63FC61-7572-42A6-A28A-1C9BEE170345}" type="parTrans" cxnId="{3E416021-2D5F-4390-9F65-0252C62861F3}">
      <dgm:prSet/>
      <dgm:spPr/>
      <dgm:t>
        <a:bodyPr/>
        <a:lstStyle/>
        <a:p>
          <a:endParaRPr lang="en-US"/>
        </a:p>
      </dgm:t>
    </dgm:pt>
    <dgm:pt modelId="{CB6B94E3-F8EA-4228-9137-087F47DA02C6}" type="sibTrans" cxnId="{3E416021-2D5F-4390-9F65-0252C62861F3}">
      <dgm:prSet/>
      <dgm:spPr/>
      <dgm:t>
        <a:bodyPr/>
        <a:lstStyle/>
        <a:p>
          <a:endParaRPr lang="en-US"/>
        </a:p>
      </dgm:t>
    </dgm:pt>
    <dgm:pt modelId="{1102F8D4-DFD7-4362-B110-2B18115D4C91}">
      <dgm:prSet/>
      <dgm:spPr/>
      <dgm:t>
        <a:bodyPr/>
        <a:lstStyle/>
        <a:p>
          <a:pPr rtl="0"/>
          <a:r>
            <a:rPr lang="ru-RU" smtClean="0"/>
            <a:t>Можам да разберам подолг говор дури и кога не е јасно структуриран и кога врските се само имплицирани, а не се експлицитно сигнализирани. Можам да ги разбирам телевизиските програми и филмови без преголем напор. </a:t>
          </a:r>
          <a:endParaRPr lang="en-US"/>
        </a:p>
      </dgm:t>
    </dgm:pt>
    <dgm:pt modelId="{D8DB8316-3A88-4671-9804-FE5550F67C46}" type="parTrans" cxnId="{9224E22A-9B54-49BB-8E12-C01E86C3D6B6}">
      <dgm:prSet/>
      <dgm:spPr/>
      <dgm:t>
        <a:bodyPr/>
        <a:lstStyle/>
        <a:p>
          <a:endParaRPr lang="en-US"/>
        </a:p>
      </dgm:t>
    </dgm:pt>
    <dgm:pt modelId="{BCE0BC92-45DB-4F92-BD65-EBF8F251F495}" type="sibTrans" cxnId="{9224E22A-9B54-49BB-8E12-C01E86C3D6B6}">
      <dgm:prSet/>
      <dgm:spPr/>
      <dgm:t>
        <a:bodyPr/>
        <a:lstStyle/>
        <a:p>
          <a:endParaRPr lang="en-US"/>
        </a:p>
      </dgm:t>
    </dgm:pt>
    <dgm:pt modelId="{5D01E6CA-CC1B-46E1-8D51-C3E8EC73CDDA}">
      <dgm:prSet/>
      <dgm:spPr/>
      <dgm:t>
        <a:bodyPr/>
        <a:lstStyle/>
        <a:p>
          <a:pPr rtl="0"/>
          <a:r>
            <a:rPr lang="ru-RU" smtClean="0"/>
            <a:t>Ц2- Напреден корисник</a:t>
          </a:r>
          <a:endParaRPr lang="en-US"/>
        </a:p>
      </dgm:t>
    </dgm:pt>
    <dgm:pt modelId="{3BC3A1A4-CF95-4F0F-82A1-19B235F37668}" type="parTrans" cxnId="{AE601482-C220-419B-A005-109DC91DFA4D}">
      <dgm:prSet/>
      <dgm:spPr/>
      <dgm:t>
        <a:bodyPr/>
        <a:lstStyle/>
        <a:p>
          <a:endParaRPr lang="en-US"/>
        </a:p>
      </dgm:t>
    </dgm:pt>
    <dgm:pt modelId="{87D731E3-6232-44B1-9829-AB035573726A}" type="sibTrans" cxnId="{AE601482-C220-419B-A005-109DC91DFA4D}">
      <dgm:prSet/>
      <dgm:spPr/>
      <dgm:t>
        <a:bodyPr/>
        <a:lstStyle/>
        <a:p>
          <a:endParaRPr lang="en-US"/>
        </a:p>
      </dgm:t>
    </dgm:pt>
    <dgm:pt modelId="{32FECA91-0468-41C4-B6AD-5783E8F2DEFA}">
      <dgm:prSet/>
      <dgm:spPr/>
      <dgm:t>
        <a:bodyPr/>
        <a:lstStyle/>
        <a:p>
          <a:pPr rtl="0"/>
          <a:r>
            <a:rPr lang="ru-RU" smtClean="0"/>
            <a:t>Без тешкотија го разбирам секој вид говорен јазик, било да е во живо или преку медиуми, дури и кога е изговорен со голема брзина од роден зборувач, под услов претходно да сум имал/а време да се запознаам со акцентот. </a:t>
          </a:r>
          <a:endParaRPr lang="en-US"/>
        </a:p>
      </dgm:t>
    </dgm:pt>
    <dgm:pt modelId="{3EE247A9-5A6E-4BC1-90BA-BB49EFAD695B}" type="parTrans" cxnId="{D3F83B83-E14B-4DE1-9797-8306BB82C8A2}">
      <dgm:prSet/>
      <dgm:spPr/>
      <dgm:t>
        <a:bodyPr/>
        <a:lstStyle/>
        <a:p>
          <a:endParaRPr lang="en-US"/>
        </a:p>
      </dgm:t>
    </dgm:pt>
    <dgm:pt modelId="{23A4D472-87E3-4546-B4B7-4B5009245978}" type="sibTrans" cxnId="{D3F83B83-E14B-4DE1-9797-8306BB82C8A2}">
      <dgm:prSet/>
      <dgm:spPr/>
      <dgm:t>
        <a:bodyPr/>
        <a:lstStyle/>
        <a:p>
          <a:endParaRPr lang="en-US"/>
        </a:p>
      </dgm:t>
    </dgm:pt>
    <dgm:pt modelId="{42D11C3E-CF28-447A-8750-35EC5A289207}" type="pres">
      <dgm:prSet presAssocID="{68593E1C-0B1E-4FC7-81FA-2707DCC00B74}" presName="linear" presStyleCnt="0">
        <dgm:presLayoutVars>
          <dgm:animLvl val="lvl"/>
          <dgm:resizeHandles val="exact"/>
        </dgm:presLayoutVars>
      </dgm:prSet>
      <dgm:spPr/>
    </dgm:pt>
    <dgm:pt modelId="{89A35703-18EC-42D0-80FA-12225D87901A}" type="pres">
      <dgm:prSet presAssocID="{75E30708-2CC5-4F68-9D59-D01958378B7F}" presName="parentText" presStyleLbl="node1" presStyleIdx="0" presStyleCnt="4">
        <dgm:presLayoutVars>
          <dgm:chMax val="0"/>
          <dgm:bulletEnabled val="1"/>
        </dgm:presLayoutVars>
      </dgm:prSet>
      <dgm:spPr/>
    </dgm:pt>
    <dgm:pt modelId="{A1D821E6-4A23-4EF4-9F63-E42B12D72D8B}" type="pres">
      <dgm:prSet presAssocID="{CB6B94E3-F8EA-4228-9137-087F47DA02C6}" presName="spacer" presStyleCnt="0"/>
      <dgm:spPr/>
    </dgm:pt>
    <dgm:pt modelId="{ACF51465-9957-4838-87CE-23ADA15DCA62}" type="pres">
      <dgm:prSet presAssocID="{1102F8D4-DFD7-4362-B110-2B18115D4C91}" presName="parentText" presStyleLbl="node1" presStyleIdx="1" presStyleCnt="4">
        <dgm:presLayoutVars>
          <dgm:chMax val="0"/>
          <dgm:bulletEnabled val="1"/>
        </dgm:presLayoutVars>
      </dgm:prSet>
      <dgm:spPr/>
    </dgm:pt>
    <dgm:pt modelId="{57D7F018-65BF-4AF6-9507-0587E2C29CBA}" type="pres">
      <dgm:prSet presAssocID="{BCE0BC92-45DB-4F92-BD65-EBF8F251F495}" presName="spacer" presStyleCnt="0"/>
      <dgm:spPr/>
    </dgm:pt>
    <dgm:pt modelId="{851E1E90-3060-447C-840D-8D7316DA61B6}" type="pres">
      <dgm:prSet presAssocID="{5D01E6CA-CC1B-46E1-8D51-C3E8EC73CDDA}" presName="parentText" presStyleLbl="node1" presStyleIdx="2" presStyleCnt="4">
        <dgm:presLayoutVars>
          <dgm:chMax val="0"/>
          <dgm:bulletEnabled val="1"/>
        </dgm:presLayoutVars>
      </dgm:prSet>
      <dgm:spPr/>
    </dgm:pt>
    <dgm:pt modelId="{D09D1B81-7ED1-44A8-90AD-8BA2BADD8C16}" type="pres">
      <dgm:prSet presAssocID="{87D731E3-6232-44B1-9829-AB035573726A}" presName="spacer" presStyleCnt="0"/>
      <dgm:spPr/>
    </dgm:pt>
    <dgm:pt modelId="{66EEEF5D-74E6-482D-B312-2B10A3740CA2}" type="pres">
      <dgm:prSet presAssocID="{32FECA91-0468-41C4-B6AD-5783E8F2DEFA}" presName="parentText" presStyleLbl="node1" presStyleIdx="3" presStyleCnt="4">
        <dgm:presLayoutVars>
          <dgm:chMax val="0"/>
          <dgm:bulletEnabled val="1"/>
        </dgm:presLayoutVars>
      </dgm:prSet>
      <dgm:spPr/>
    </dgm:pt>
  </dgm:ptLst>
  <dgm:cxnLst>
    <dgm:cxn modelId="{9224E22A-9B54-49BB-8E12-C01E86C3D6B6}" srcId="{68593E1C-0B1E-4FC7-81FA-2707DCC00B74}" destId="{1102F8D4-DFD7-4362-B110-2B18115D4C91}" srcOrd="1" destOrd="0" parTransId="{D8DB8316-3A88-4671-9804-FE5550F67C46}" sibTransId="{BCE0BC92-45DB-4F92-BD65-EBF8F251F495}"/>
    <dgm:cxn modelId="{3E416021-2D5F-4390-9F65-0252C62861F3}" srcId="{68593E1C-0B1E-4FC7-81FA-2707DCC00B74}" destId="{75E30708-2CC5-4F68-9D59-D01958378B7F}" srcOrd="0" destOrd="0" parTransId="{FD63FC61-7572-42A6-A28A-1C9BEE170345}" sibTransId="{CB6B94E3-F8EA-4228-9137-087F47DA02C6}"/>
    <dgm:cxn modelId="{7A2F3F12-3824-482E-A3C2-F9E10BAA0B53}" type="presOf" srcId="{5D01E6CA-CC1B-46E1-8D51-C3E8EC73CDDA}" destId="{851E1E90-3060-447C-840D-8D7316DA61B6}" srcOrd="0" destOrd="0" presId="urn:microsoft.com/office/officeart/2005/8/layout/vList2"/>
    <dgm:cxn modelId="{D178FC09-1750-4A67-A75E-45A01C2D9660}" type="presOf" srcId="{75E30708-2CC5-4F68-9D59-D01958378B7F}" destId="{89A35703-18EC-42D0-80FA-12225D87901A}" srcOrd="0" destOrd="0" presId="urn:microsoft.com/office/officeart/2005/8/layout/vList2"/>
    <dgm:cxn modelId="{D3F83B83-E14B-4DE1-9797-8306BB82C8A2}" srcId="{68593E1C-0B1E-4FC7-81FA-2707DCC00B74}" destId="{32FECA91-0468-41C4-B6AD-5783E8F2DEFA}" srcOrd="3" destOrd="0" parTransId="{3EE247A9-5A6E-4BC1-90BA-BB49EFAD695B}" sibTransId="{23A4D472-87E3-4546-B4B7-4B5009245978}"/>
    <dgm:cxn modelId="{AE601482-C220-419B-A005-109DC91DFA4D}" srcId="{68593E1C-0B1E-4FC7-81FA-2707DCC00B74}" destId="{5D01E6CA-CC1B-46E1-8D51-C3E8EC73CDDA}" srcOrd="2" destOrd="0" parTransId="{3BC3A1A4-CF95-4F0F-82A1-19B235F37668}" sibTransId="{87D731E3-6232-44B1-9829-AB035573726A}"/>
    <dgm:cxn modelId="{7C3B1EFC-1F5B-4BD2-BFBE-36786B214A37}" type="presOf" srcId="{32FECA91-0468-41C4-B6AD-5783E8F2DEFA}" destId="{66EEEF5D-74E6-482D-B312-2B10A3740CA2}" srcOrd="0" destOrd="0" presId="urn:microsoft.com/office/officeart/2005/8/layout/vList2"/>
    <dgm:cxn modelId="{C6BFD1E0-DC1F-4630-A184-731C0E827D56}" type="presOf" srcId="{68593E1C-0B1E-4FC7-81FA-2707DCC00B74}" destId="{42D11C3E-CF28-447A-8750-35EC5A289207}" srcOrd="0" destOrd="0" presId="urn:microsoft.com/office/officeart/2005/8/layout/vList2"/>
    <dgm:cxn modelId="{26B731F4-1FA9-43DD-87AF-441E4DEF5A0D}" type="presOf" srcId="{1102F8D4-DFD7-4362-B110-2B18115D4C91}" destId="{ACF51465-9957-4838-87CE-23ADA15DCA62}" srcOrd="0" destOrd="0" presId="urn:microsoft.com/office/officeart/2005/8/layout/vList2"/>
    <dgm:cxn modelId="{60A59702-C910-40E2-951C-BDDFCA77A507}" type="presParOf" srcId="{42D11C3E-CF28-447A-8750-35EC5A289207}" destId="{89A35703-18EC-42D0-80FA-12225D87901A}" srcOrd="0" destOrd="0" presId="urn:microsoft.com/office/officeart/2005/8/layout/vList2"/>
    <dgm:cxn modelId="{622696E3-FC06-483F-9E50-9653097BDBB9}" type="presParOf" srcId="{42D11C3E-CF28-447A-8750-35EC5A289207}" destId="{A1D821E6-4A23-4EF4-9F63-E42B12D72D8B}" srcOrd="1" destOrd="0" presId="urn:microsoft.com/office/officeart/2005/8/layout/vList2"/>
    <dgm:cxn modelId="{D1FC70FF-FFD2-4AE9-9CEF-3DBA27998C22}" type="presParOf" srcId="{42D11C3E-CF28-447A-8750-35EC5A289207}" destId="{ACF51465-9957-4838-87CE-23ADA15DCA62}" srcOrd="2" destOrd="0" presId="urn:microsoft.com/office/officeart/2005/8/layout/vList2"/>
    <dgm:cxn modelId="{428CDB72-9D80-4F33-8490-D4F5A864DF08}" type="presParOf" srcId="{42D11C3E-CF28-447A-8750-35EC5A289207}" destId="{57D7F018-65BF-4AF6-9507-0587E2C29CBA}" srcOrd="3" destOrd="0" presId="urn:microsoft.com/office/officeart/2005/8/layout/vList2"/>
    <dgm:cxn modelId="{20A66E55-4540-416C-9774-A51C0E939E12}" type="presParOf" srcId="{42D11C3E-CF28-447A-8750-35EC5A289207}" destId="{851E1E90-3060-447C-840D-8D7316DA61B6}" srcOrd="4" destOrd="0" presId="urn:microsoft.com/office/officeart/2005/8/layout/vList2"/>
    <dgm:cxn modelId="{428967C2-9608-4338-9B8D-5C993C98700F}" type="presParOf" srcId="{42D11C3E-CF28-447A-8750-35EC5A289207}" destId="{D09D1B81-7ED1-44A8-90AD-8BA2BADD8C16}" srcOrd="5" destOrd="0" presId="urn:microsoft.com/office/officeart/2005/8/layout/vList2"/>
    <dgm:cxn modelId="{85C6E41C-D7A1-4292-A8D1-FB1D92680D71}" type="presParOf" srcId="{42D11C3E-CF28-447A-8750-35EC5A289207}" destId="{66EEEF5D-74E6-482D-B312-2B10A3740CA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477B2F-C9ED-4ADF-8370-095D22CCE919}"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13628F7C-94CD-4535-82A7-8BD93DC43FAE}">
      <dgm:prSet/>
      <dgm:spPr/>
      <dgm:t>
        <a:bodyPr/>
        <a:lstStyle/>
        <a:p>
          <a:pPr rtl="0"/>
          <a:r>
            <a:rPr lang="mk-MK" smtClean="0"/>
            <a:t>А1-Основен корисник</a:t>
          </a:r>
          <a:endParaRPr lang="en-US"/>
        </a:p>
      </dgm:t>
    </dgm:pt>
    <dgm:pt modelId="{C55A1D5D-FE4C-4241-AB47-2C69F61BDF57}" type="parTrans" cxnId="{41D7A00C-7B4D-49D4-B0B9-4A2DEB822FA1}">
      <dgm:prSet/>
      <dgm:spPr/>
      <dgm:t>
        <a:bodyPr/>
        <a:lstStyle/>
        <a:p>
          <a:endParaRPr lang="en-US"/>
        </a:p>
      </dgm:t>
    </dgm:pt>
    <dgm:pt modelId="{3ECC2B4C-575F-449A-9A49-6F4B6F19E8EA}" type="sibTrans" cxnId="{41D7A00C-7B4D-49D4-B0B9-4A2DEB822FA1}">
      <dgm:prSet/>
      <dgm:spPr/>
      <dgm:t>
        <a:bodyPr/>
        <a:lstStyle/>
        <a:p>
          <a:endParaRPr lang="en-US"/>
        </a:p>
      </dgm:t>
    </dgm:pt>
    <dgm:pt modelId="{7DC73FBC-996B-46FF-9CC4-D60C5090601E}">
      <dgm:prSet/>
      <dgm:spPr/>
      <dgm:t>
        <a:bodyPr/>
        <a:lstStyle/>
        <a:p>
          <a:pPr rtl="0"/>
          <a:r>
            <a:rPr lang="ru-RU" smtClean="0"/>
            <a:t>Можам да разберам познати имиња, зборови и наједноставни реченици, на пример на известувања и плакати или во каталози.</a:t>
          </a:r>
          <a:endParaRPr lang="en-US"/>
        </a:p>
      </dgm:t>
    </dgm:pt>
    <dgm:pt modelId="{A0D18D80-2254-4E19-99D8-37902C92BD8F}" type="parTrans" cxnId="{8EDB19FB-CD06-4933-8F20-F73BABBA14C3}">
      <dgm:prSet/>
      <dgm:spPr/>
      <dgm:t>
        <a:bodyPr/>
        <a:lstStyle/>
        <a:p>
          <a:endParaRPr lang="en-US"/>
        </a:p>
      </dgm:t>
    </dgm:pt>
    <dgm:pt modelId="{822C7848-3C14-41D3-A607-DB11C30D975F}" type="sibTrans" cxnId="{8EDB19FB-CD06-4933-8F20-F73BABBA14C3}">
      <dgm:prSet/>
      <dgm:spPr/>
      <dgm:t>
        <a:bodyPr/>
        <a:lstStyle/>
        <a:p>
          <a:endParaRPr lang="en-US"/>
        </a:p>
      </dgm:t>
    </dgm:pt>
    <dgm:pt modelId="{CC93DB10-32E9-4385-9F12-50D5666C3A51}">
      <dgm:prSet/>
      <dgm:spPr/>
      <dgm:t>
        <a:bodyPr/>
        <a:lstStyle/>
        <a:p>
          <a:pPr rtl="0"/>
          <a:r>
            <a:rPr lang="ru-RU" dirty="0" smtClean="0"/>
            <a:t>А2- Основен корисникМожам да читам многу куси, едноставни текстови. Можам да најдам конкретни, предвидливи информации во едноставни секојдневни материјали, како: реклами, проспекти, менија и возни редови и можам да разберам куси лични писма. </a:t>
          </a:r>
          <a:endParaRPr lang="en-US" dirty="0"/>
        </a:p>
      </dgm:t>
    </dgm:pt>
    <dgm:pt modelId="{B48C0A08-C65F-4D45-85A2-0C2169EA208A}" type="parTrans" cxnId="{EC941BB9-5CDC-4D27-9601-5A8FCF4F73B9}">
      <dgm:prSet/>
      <dgm:spPr/>
      <dgm:t>
        <a:bodyPr/>
        <a:lstStyle/>
        <a:p>
          <a:endParaRPr lang="en-US"/>
        </a:p>
      </dgm:t>
    </dgm:pt>
    <dgm:pt modelId="{949AE56E-9DBB-4EB0-BE89-B54E4E8D0CD6}" type="sibTrans" cxnId="{EC941BB9-5CDC-4D27-9601-5A8FCF4F73B9}">
      <dgm:prSet/>
      <dgm:spPr/>
      <dgm:t>
        <a:bodyPr/>
        <a:lstStyle/>
        <a:p>
          <a:endParaRPr lang="en-US"/>
        </a:p>
      </dgm:t>
    </dgm:pt>
    <dgm:pt modelId="{1D465783-5D3D-4D77-9A69-498116BC1A9C}">
      <dgm:prSet/>
      <dgm:spPr/>
      <dgm:t>
        <a:bodyPr/>
        <a:lstStyle/>
        <a:p>
          <a:pPr rtl="0"/>
          <a:r>
            <a:rPr lang="ru-RU" smtClean="0"/>
            <a:t>Б1- Самостоен корисник</a:t>
          </a:r>
          <a:endParaRPr lang="en-US"/>
        </a:p>
      </dgm:t>
    </dgm:pt>
    <dgm:pt modelId="{51AEBCAE-2574-4AE3-8717-CE43E076C37E}" type="parTrans" cxnId="{E8B34638-7A46-4A7A-8F13-28993F9E1CAC}">
      <dgm:prSet/>
      <dgm:spPr/>
      <dgm:t>
        <a:bodyPr/>
        <a:lstStyle/>
        <a:p>
          <a:endParaRPr lang="en-US"/>
        </a:p>
      </dgm:t>
    </dgm:pt>
    <dgm:pt modelId="{A3311DF1-6A89-4F7F-84F3-D4876A840E32}" type="sibTrans" cxnId="{E8B34638-7A46-4A7A-8F13-28993F9E1CAC}">
      <dgm:prSet/>
      <dgm:spPr/>
      <dgm:t>
        <a:bodyPr/>
        <a:lstStyle/>
        <a:p>
          <a:endParaRPr lang="en-US"/>
        </a:p>
      </dgm:t>
    </dgm:pt>
    <dgm:pt modelId="{25E0E753-A5DF-4D26-A68D-A1E93B72A3C5}">
      <dgm:prSet/>
      <dgm:spPr/>
      <dgm:t>
        <a:bodyPr/>
        <a:lstStyle/>
        <a:p>
          <a:pPr rtl="0"/>
          <a:r>
            <a:rPr lang="ru-RU" smtClean="0"/>
            <a:t>Можам да разберам текстови составени главно на често користен секојдневен јазик или јазик поврзан со професијата. Можам да разберам описи на настани, чувства и желби во лични писма.</a:t>
          </a:r>
          <a:endParaRPr lang="en-US"/>
        </a:p>
      </dgm:t>
    </dgm:pt>
    <dgm:pt modelId="{73BAD5E6-45A1-44AA-B333-468C5E0A99E3}" type="parTrans" cxnId="{106B9941-9844-41C1-8290-81E77F71C67B}">
      <dgm:prSet/>
      <dgm:spPr/>
      <dgm:t>
        <a:bodyPr/>
        <a:lstStyle/>
        <a:p>
          <a:endParaRPr lang="en-US"/>
        </a:p>
      </dgm:t>
    </dgm:pt>
    <dgm:pt modelId="{CE1C7053-354E-4901-9B63-7A1AC421658C}" type="sibTrans" cxnId="{106B9941-9844-41C1-8290-81E77F71C67B}">
      <dgm:prSet/>
      <dgm:spPr/>
      <dgm:t>
        <a:bodyPr/>
        <a:lstStyle/>
        <a:p>
          <a:endParaRPr lang="en-US"/>
        </a:p>
      </dgm:t>
    </dgm:pt>
    <dgm:pt modelId="{31FF5DBC-036D-4D05-B16B-96EC66481D65}" type="pres">
      <dgm:prSet presAssocID="{7C477B2F-C9ED-4ADF-8370-095D22CCE919}" presName="Name0" presStyleCnt="0">
        <dgm:presLayoutVars>
          <dgm:chMax val="7"/>
          <dgm:dir/>
          <dgm:animLvl val="lvl"/>
          <dgm:resizeHandles val="exact"/>
        </dgm:presLayoutVars>
      </dgm:prSet>
      <dgm:spPr/>
    </dgm:pt>
    <dgm:pt modelId="{4A6B5171-352C-4790-824F-B13D5D4E3AF7}" type="pres">
      <dgm:prSet presAssocID="{13628F7C-94CD-4535-82A7-8BD93DC43FAE}" presName="circle1" presStyleLbl="node1" presStyleIdx="0" presStyleCnt="5"/>
      <dgm:spPr/>
    </dgm:pt>
    <dgm:pt modelId="{13949050-F50B-46DC-97A0-E46BA8EDA313}" type="pres">
      <dgm:prSet presAssocID="{13628F7C-94CD-4535-82A7-8BD93DC43FAE}" presName="space" presStyleCnt="0"/>
      <dgm:spPr/>
    </dgm:pt>
    <dgm:pt modelId="{603514E2-62F3-488F-A30D-D6CBDD6A1D8B}" type="pres">
      <dgm:prSet presAssocID="{13628F7C-94CD-4535-82A7-8BD93DC43FAE}" presName="rect1" presStyleLbl="alignAcc1" presStyleIdx="0" presStyleCnt="5"/>
      <dgm:spPr/>
    </dgm:pt>
    <dgm:pt modelId="{C274D072-CD1B-46CE-A764-0A6755ED8D0A}" type="pres">
      <dgm:prSet presAssocID="{7DC73FBC-996B-46FF-9CC4-D60C5090601E}" presName="vertSpace2" presStyleLbl="node1" presStyleIdx="0" presStyleCnt="5"/>
      <dgm:spPr/>
    </dgm:pt>
    <dgm:pt modelId="{D02A0493-B491-4D9C-BD46-295159683423}" type="pres">
      <dgm:prSet presAssocID="{7DC73FBC-996B-46FF-9CC4-D60C5090601E}" presName="circle2" presStyleLbl="node1" presStyleIdx="1" presStyleCnt="5"/>
      <dgm:spPr/>
    </dgm:pt>
    <dgm:pt modelId="{D83D96AD-05C4-41F1-81D9-BBAD55930F96}" type="pres">
      <dgm:prSet presAssocID="{7DC73FBC-996B-46FF-9CC4-D60C5090601E}" presName="rect2" presStyleLbl="alignAcc1" presStyleIdx="1" presStyleCnt="5"/>
      <dgm:spPr/>
    </dgm:pt>
    <dgm:pt modelId="{C22730CB-0B36-46B5-B350-A6132B3CFB9D}" type="pres">
      <dgm:prSet presAssocID="{CC93DB10-32E9-4385-9F12-50D5666C3A51}" presName="vertSpace3" presStyleLbl="node1" presStyleIdx="1" presStyleCnt="5"/>
      <dgm:spPr/>
    </dgm:pt>
    <dgm:pt modelId="{FD62AB3B-57F6-4853-9ED7-AC786169F658}" type="pres">
      <dgm:prSet presAssocID="{CC93DB10-32E9-4385-9F12-50D5666C3A51}" presName="circle3" presStyleLbl="node1" presStyleIdx="2" presStyleCnt="5"/>
      <dgm:spPr/>
    </dgm:pt>
    <dgm:pt modelId="{95F36A2C-155F-4087-A057-5B34021E97A6}" type="pres">
      <dgm:prSet presAssocID="{CC93DB10-32E9-4385-9F12-50D5666C3A51}" presName="rect3" presStyleLbl="alignAcc1" presStyleIdx="2" presStyleCnt="5"/>
      <dgm:spPr/>
    </dgm:pt>
    <dgm:pt modelId="{0701E9B1-3AF9-4523-A83A-0F1A7CDC325E}" type="pres">
      <dgm:prSet presAssocID="{1D465783-5D3D-4D77-9A69-498116BC1A9C}" presName="vertSpace4" presStyleLbl="node1" presStyleIdx="2" presStyleCnt="5"/>
      <dgm:spPr/>
    </dgm:pt>
    <dgm:pt modelId="{DD8B8DD7-6C12-4605-89F3-3102399F473C}" type="pres">
      <dgm:prSet presAssocID="{1D465783-5D3D-4D77-9A69-498116BC1A9C}" presName="circle4" presStyleLbl="node1" presStyleIdx="3" presStyleCnt="5"/>
      <dgm:spPr/>
    </dgm:pt>
    <dgm:pt modelId="{44CD5B6A-5CAE-4855-8F12-0A94C4F4BB35}" type="pres">
      <dgm:prSet presAssocID="{1D465783-5D3D-4D77-9A69-498116BC1A9C}" presName="rect4" presStyleLbl="alignAcc1" presStyleIdx="3" presStyleCnt="5"/>
      <dgm:spPr/>
    </dgm:pt>
    <dgm:pt modelId="{B446B261-82A5-439E-84B7-778654798C64}" type="pres">
      <dgm:prSet presAssocID="{25E0E753-A5DF-4D26-A68D-A1E93B72A3C5}" presName="vertSpace5" presStyleLbl="node1" presStyleIdx="3" presStyleCnt="5"/>
      <dgm:spPr/>
    </dgm:pt>
    <dgm:pt modelId="{E6AF7F0C-9667-4BF4-91D9-7876BFB6F7F4}" type="pres">
      <dgm:prSet presAssocID="{25E0E753-A5DF-4D26-A68D-A1E93B72A3C5}" presName="circle5" presStyleLbl="node1" presStyleIdx="4" presStyleCnt="5"/>
      <dgm:spPr/>
    </dgm:pt>
    <dgm:pt modelId="{BAD099DC-C90B-4191-87CD-CDBC22C5A63D}" type="pres">
      <dgm:prSet presAssocID="{25E0E753-A5DF-4D26-A68D-A1E93B72A3C5}" presName="rect5" presStyleLbl="alignAcc1" presStyleIdx="4" presStyleCnt="5"/>
      <dgm:spPr/>
    </dgm:pt>
    <dgm:pt modelId="{885AB7DE-7761-4E54-AF21-931FB79518C6}" type="pres">
      <dgm:prSet presAssocID="{13628F7C-94CD-4535-82A7-8BD93DC43FAE}" presName="rect1ParTxNoCh" presStyleLbl="alignAcc1" presStyleIdx="4" presStyleCnt="5">
        <dgm:presLayoutVars>
          <dgm:chMax val="1"/>
          <dgm:bulletEnabled val="1"/>
        </dgm:presLayoutVars>
      </dgm:prSet>
      <dgm:spPr/>
    </dgm:pt>
    <dgm:pt modelId="{ED290B07-FF9B-4325-8C1A-6FDC379115AD}" type="pres">
      <dgm:prSet presAssocID="{7DC73FBC-996B-46FF-9CC4-D60C5090601E}" presName="rect2ParTxNoCh" presStyleLbl="alignAcc1" presStyleIdx="4" presStyleCnt="5">
        <dgm:presLayoutVars>
          <dgm:chMax val="1"/>
          <dgm:bulletEnabled val="1"/>
        </dgm:presLayoutVars>
      </dgm:prSet>
      <dgm:spPr/>
    </dgm:pt>
    <dgm:pt modelId="{14B8A024-0EFD-4568-B950-E03CAE771ECB}" type="pres">
      <dgm:prSet presAssocID="{CC93DB10-32E9-4385-9F12-50D5666C3A51}" presName="rect3ParTxNoCh" presStyleLbl="alignAcc1" presStyleIdx="4" presStyleCnt="5">
        <dgm:presLayoutVars>
          <dgm:chMax val="1"/>
          <dgm:bulletEnabled val="1"/>
        </dgm:presLayoutVars>
      </dgm:prSet>
      <dgm:spPr/>
    </dgm:pt>
    <dgm:pt modelId="{79F55F2A-8D9F-42A0-B8B4-2EE045606067}" type="pres">
      <dgm:prSet presAssocID="{1D465783-5D3D-4D77-9A69-498116BC1A9C}" presName="rect4ParTxNoCh" presStyleLbl="alignAcc1" presStyleIdx="4" presStyleCnt="5">
        <dgm:presLayoutVars>
          <dgm:chMax val="1"/>
          <dgm:bulletEnabled val="1"/>
        </dgm:presLayoutVars>
      </dgm:prSet>
      <dgm:spPr/>
    </dgm:pt>
    <dgm:pt modelId="{A3226D09-C4E6-404A-81F3-8D510AECACD3}" type="pres">
      <dgm:prSet presAssocID="{25E0E753-A5DF-4D26-A68D-A1E93B72A3C5}" presName="rect5ParTxNoCh" presStyleLbl="alignAcc1" presStyleIdx="4" presStyleCnt="5">
        <dgm:presLayoutVars>
          <dgm:chMax val="1"/>
          <dgm:bulletEnabled val="1"/>
        </dgm:presLayoutVars>
      </dgm:prSet>
      <dgm:spPr/>
    </dgm:pt>
  </dgm:ptLst>
  <dgm:cxnLst>
    <dgm:cxn modelId="{8EDB19FB-CD06-4933-8F20-F73BABBA14C3}" srcId="{7C477B2F-C9ED-4ADF-8370-095D22CCE919}" destId="{7DC73FBC-996B-46FF-9CC4-D60C5090601E}" srcOrd="1" destOrd="0" parTransId="{A0D18D80-2254-4E19-99D8-37902C92BD8F}" sibTransId="{822C7848-3C14-41D3-A607-DB11C30D975F}"/>
    <dgm:cxn modelId="{480BEFA8-AF17-4BB5-9260-A203336DF39B}" type="presOf" srcId="{CC93DB10-32E9-4385-9F12-50D5666C3A51}" destId="{95F36A2C-155F-4087-A057-5B34021E97A6}" srcOrd="0" destOrd="0" presId="urn:microsoft.com/office/officeart/2005/8/layout/target3"/>
    <dgm:cxn modelId="{B28FA006-CC98-4205-B77A-DD8607E627BD}" type="presOf" srcId="{7DC73FBC-996B-46FF-9CC4-D60C5090601E}" destId="{D83D96AD-05C4-41F1-81D9-BBAD55930F96}" srcOrd="0" destOrd="0" presId="urn:microsoft.com/office/officeart/2005/8/layout/target3"/>
    <dgm:cxn modelId="{A3167909-6949-4F18-A52B-DD36F6236607}" type="presOf" srcId="{25E0E753-A5DF-4D26-A68D-A1E93B72A3C5}" destId="{BAD099DC-C90B-4191-87CD-CDBC22C5A63D}" srcOrd="0" destOrd="0" presId="urn:microsoft.com/office/officeart/2005/8/layout/target3"/>
    <dgm:cxn modelId="{A151EFF1-1D9C-4FEB-9294-1A5EB1FA5938}" type="presOf" srcId="{25E0E753-A5DF-4D26-A68D-A1E93B72A3C5}" destId="{A3226D09-C4E6-404A-81F3-8D510AECACD3}" srcOrd="1" destOrd="0" presId="urn:microsoft.com/office/officeart/2005/8/layout/target3"/>
    <dgm:cxn modelId="{E8A03211-7611-4C4F-BEE2-38151EF66581}" type="presOf" srcId="{7DC73FBC-996B-46FF-9CC4-D60C5090601E}" destId="{ED290B07-FF9B-4325-8C1A-6FDC379115AD}" srcOrd="1" destOrd="0" presId="urn:microsoft.com/office/officeart/2005/8/layout/target3"/>
    <dgm:cxn modelId="{B55DC3D3-AEAC-4D6E-ACE4-3120FEEB985B}" type="presOf" srcId="{1D465783-5D3D-4D77-9A69-498116BC1A9C}" destId="{79F55F2A-8D9F-42A0-B8B4-2EE045606067}" srcOrd="1" destOrd="0" presId="urn:microsoft.com/office/officeart/2005/8/layout/target3"/>
    <dgm:cxn modelId="{D4BA6AA8-2D39-448D-AD73-7EE2D5EF5C00}" type="presOf" srcId="{7C477B2F-C9ED-4ADF-8370-095D22CCE919}" destId="{31FF5DBC-036D-4D05-B16B-96EC66481D65}" srcOrd="0" destOrd="0" presId="urn:microsoft.com/office/officeart/2005/8/layout/target3"/>
    <dgm:cxn modelId="{83D30702-1E3C-49D1-87FD-5F400955B9DC}" type="presOf" srcId="{13628F7C-94CD-4535-82A7-8BD93DC43FAE}" destId="{603514E2-62F3-488F-A30D-D6CBDD6A1D8B}" srcOrd="0" destOrd="0" presId="urn:microsoft.com/office/officeart/2005/8/layout/target3"/>
    <dgm:cxn modelId="{41D7A00C-7B4D-49D4-B0B9-4A2DEB822FA1}" srcId="{7C477B2F-C9ED-4ADF-8370-095D22CCE919}" destId="{13628F7C-94CD-4535-82A7-8BD93DC43FAE}" srcOrd="0" destOrd="0" parTransId="{C55A1D5D-FE4C-4241-AB47-2C69F61BDF57}" sibTransId="{3ECC2B4C-575F-449A-9A49-6F4B6F19E8EA}"/>
    <dgm:cxn modelId="{E8B34638-7A46-4A7A-8F13-28993F9E1CAC}" srcId="{7C477B2F-C9ED-4ADF-8370-095D22CCE919}" destId="{1D465783-5D3D-4D77-9A69-498116BC1A9C}" srcOrd="3" destOrd="0" parTransId="{51AEBCAE-2574-4AE3-8717-CE43E076C37E}" sibTransId="{A3311DF1-6A89-4F7F-84F3-D4876A840E32}"/>
    <dgm:cxn modelId="{D318640C-AF39-43D7-AB39-A64D89392398}" type="presOf" srcId="{CC93DB10-32E9-4385-9F12-50D5666C3A51}" destId="{14B8A024-0EFD-4568-B950-E03CAE771ECB}" srcOrd="1" destOrd="0" presId="urn:microsoft.com/office/officeart/2005/8/layout/target3"/>
    <dgm:cxn modelId="{106B9941-9844-41C1-8290-81E77F71C67B}" srcId="{7C477B2F-C9ED-4ADF-8370-095D22CCE919}" destId="{25E0E753-A5DF-4D26-A68D-A1E93B72A3C5}" srcOrd="4" destOrd="0" parTransId="{73BAD5E6-45A1-44AA-B333-468C5E0A99E3}" sibTransId="{CE1C7053-354E-4901-9B63-7A1AC421658C}"/>
    <dgm:cxn modelId="{4FBDF74C-CE18-4A67-B1B0-33B25585F985}" type="presOf" srcId="{1D465783-5D3D-4D77-9A69-498116BC1A9C}" destId="{44CD5B6A-5CAE-4855-8F12-0A94C4F4BB35}" srcOrd="0" destOrd="0" presId="urn:microsoft.com/office/officeart/2005/8/layout/target3"/>
    <dgm:cxn modelId="{D36CF981-391D-4391-ADDA-78FD74957BC7}" type="presOf" srcId="{13628F7C-94CD-4535-82A7-8BD93DC43FAE}" destId="{885AB7DE-7761-4E54-AF21-931FB79518C6}" srcOrd="1" destOrd="0" presId="urn:microsoft.com/office/officeart/2005/8/layout/target3"/>
    <dgm:cxn modelId="{EC941BB9-5CDC-4D27-9601-5A8FCF4F73B9}" srcId="{7C477B2F-C9ED-4ADF-8370-095D22CCE919}" destId="{CC93DB10-32E9-4385-9F12-50D5666C3A51}" srcOrd="2" destOrd="0" parTransId="{B48C0A08-C65F-4D45-85A2-0C2169EA208A}" sibTransId="{949AE56E-9DBB-4EB0-BE89-B54E4E8D0CD6}"/>
    <dgm:cxn modelId="{09F162B0-375E-4361-9E31-B5AB72599B6A}" type="presParOf" srcId="{31FF5DBC-036D-4D05-B16B-96EC66481D65}" destId="{4A6B5171-352C-4790-824F-B13D5D4E3AF7}" srcOrd="0" destOrd="0" presId="urn:microsoft.com/office/officeart/2005/8/layout/target3"/>
    <dgm:cxn modelId="{BC2FF025-A4B3-4025-9570-26183E9DBA80}" type="presParOf" srcId="{31FF5DBC-036D-4D05-B16B-96EC66481D65}" destId="{13949050-F50B-46DC-97A0-E46BA8EDA313}" srcOrd="1" destOrd="0" presId="urn:microsoft.com/office/officeart/2005/8/layout/target3"/>
    <dgm:cxn modelId="{7C41DEAF-BB30-41E2-9320-64ECE0771C8E}" type="presParOf" srcId="{31FF5DBC-036D-4D05-B16B-96EC66481D65}" destId="{603514E2-62F3-488F-A30D-D6CBDD6A1D8B}" srcOrd="2" destOrd="0" presId="urn:microsoft.com/office/officeart/2005/8/layout/target3"/>
    <dgm:cxn modelId="{404A5E64-77AC-4606-A9A0-33822803056C}" type="presParOf" srcId="{31FF5DBC-036D-4D05-B16B-96EC66481D65}" destId="{C274D072-CD1B-46CE-A764-0A6755ED8D0A}" srcOrd="3" destOrd="0" presId="urn:microsoft.com/office/officeart/2005/8/layout/target3"/>
    <dgm:cxn modelId="{680DCF7E-501E-41C3-8672-CDBEFB6AC64F}" type="presParOf" srcId="{31FF5DBC-036D-4D05-B16B-96EC66481D65}" destId="{D02A0493-B491-4D9C-BD46-295159683423}" srcOrd="4" destOrd="0" presId="urn:microsoft.com/office/officeart/2005/8/layout/target3"/>
    <dgm:cxn modelId="{105B8248-1938-41F3-9500-2CA8A7D807B9}" type="presParOf" srcId="{31FF5DBC-036D-4D05-B16B-96EC66481D65}" destId="{D83D96AD-05C4-41F1-81D9-BBAD55930F96}" srcOrd="5" destOrd="0" presId="urn:microsoft.com/office/officeart/2005/8/layout/target3"/>
    <dgm:cxn modelId="{009A8C9B-8047-4A04-9ED2-0B8541B81CB3}" type="presParOf" srcId="{31FF5DBC-036D-4D05-B16B-96EC66481D65}" destId="{C22730CB-0B36-46B5-B350-A6132B3CFB9D}" srcOrd="6" destOrd="0" presId="urn:microsoft.com/office/officeart/2005/8/layout/target3"/>
    <dgm:cxn modelId="{998AE1BD-C29F-46A3-BDEB-07E4515AF7AD}" type="presParOf" srcId="{31FF5DBC-036D-4D05-B16B-96EC66481D65}" destId="{FD62AB3B-57F6-4853-9ED7-AC786169F658}" srcOrd="7" destOrd="0" presId="urn:microsoft.com/office/officeart/2005/8/layout/target3"/>
    <dgm:cxn modelId="{41EDA3E1-9579-4FA7-940F-D739772A65A6}" type="presParOf" srcId="{31FF5DBC-036D-4D05-B16B-96EC66481D65}" destId="{95F36A2C-155F-4087-A057-5B34021E97A6}" srcOrd="8" destOrd="0" presId="urn:microsoft.com/office/officeart/2005/8/layout/target3"/>
    <dgm:cxn modelId="{1C4443C5-6C20-4274-BFEC-73F54B6C97F4}" type="presParOf" srcId="{31FF5DBC-036D-4D05-B16B-96EC66481D65}" destId="{0701E9B1-3AF9-4523-A83A-0F1A7CDC325E}" srcOrd="9" destOrd="0" presId="urn:microsoft.com/office/officeart/2005/8/layout/target3"/>
    <dgm:cxn modelId="{44C7E95F-B44F-45FE-99E1-AB654038C814}" type="presParOf" srcId="{31FF5DBC-036D-4D05-B16B-96EC66481D65}" destId="{DD8B8DD7-6C12-4605-89F3-3102399F473C}" srcOrd="10" destOrd="0" presId="urn:microsoft.com/office/officeart/2005/8/layout/target3"/>
    <dgm:cxn modelId="{E588889F-F83C-44A6-988D-44A0D31C0334}" type="presParOf" srcId="{31FF5DBC-036D-4D05-B16B-96EC66481D65}" destId="{44CD5B6A-5CAE-4855-8F12-0A94C4F4BB35}" srcOrd="11" destOrd="0" presId="urn:microsoft.com/office/officeart/2005/8/layout/target3"/>
    <dgm:cxn modelId="{48673AB6-6F90-4218-833F-7A1BC6A1C991}" type="presParOf" srcId="{31FF5DBC-036D-4D05-B16B-96EC66481D65}" destId="{B446B261-82A5-439E-84B7-778654798C64}" srcOrd="12" destOrd="0" presId="urn:microsoft.com/office/officeart/2005/8/layout/target3"/>
    <dgm:cxn modelId="{96991856-E7BA-4008-970F-52301626AA38}" type="presParOf" srcId="{31FF5DBC-036D-4D05-B16B-96EC66481D65}" destId="{E6AF7F0C-9667-4BF4-91D9-7876BFB6F7F4}" srcOrd="13" destOrd="0" presId="urn:microsoft.com/office/officeart/2005/8/layout/target3"/>
    <dgm:cxn modelId="{6D639048-0382-4416-B0C8-83645805299B}" type="presParOf" srcId="{31FF5DBC-036D-4D05-B16B-96EC66481D65}" destId="{BAD099DC-C90B-4191-87CD-CDBC22C5A63D}" srcOrd="14" destOrd="0" presId="urn:microsoft.com/office/officeart/2005/8/layout/target3"/>
    <dgm:cxn modelId="{ED848873-52FD-46E6-A10C-FE4666B70FF7}" type="presParOf" srcId="{31FF5DBC-036D-4D05-B16B-96EC66481D65}" destId="{885AB7DE-7761-4E54-AF21-931FB79518C6}" srcOrd="15" destOrd="0" presId="urn:microsoft.com/office/officeart/2005/8/layout/target3"/>
    <dgm:cxn modelId="{354BC04B-43AA-4A07-B6D8-0820799D4C8C}" type="presParOf" srcId="{31FF5DBC-036D-4D05-B16B-96EC66481D65}" destId="{ED290B07-FF9B-4325-8C1A-6FDC379115AD}" srcOrd="16" destOrd="0" presId="urn:microsoft.com/office/officeart/2005/8/layout/target3"/>
    <dgm:cxn modelId="{CCC55AF3-3D99-493B-826D-93D8E243D855}" type="presParOf" srcId="{31FF5DBC-036D-4D05-B16B-96EC66481D65}" destId="{14B8A024-0EFD-4568-B950-E03CAE771ECB}" srcOrd="17" destOrd="0" presId="urn:microsoft.com/office/officeart/2005/8/layout/target3"/>
    <dgm:cxn modelId="{5666856F-91A8-442F-A015-BA42ECAF04D1}" type="presParOf" srcId="{31FF5DBC-036D-4D05-B16B-96EC66481D65}" destId="{79F55F2A-8D9F-42A0-B8B4-2EE045606067}" srcOrd="18" destOrd="0" presId="urn:microsoft.com/office/officeart/2005/8/layout/target3"/>
    <dgm:cxn modelId="{15BC9993-DFDF-4D9A-A32E-66F385E55CE5}" type="presParOf" srcId="{31FF5DBC-036D-4D05-B16B-96EC66481D65}" destId="{A3226D09-C4E6-404A-81F3-8D510AECACD3}"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98F55B3-8CCB-466B-849A-828B3D871FBC}" type="doc">
      <dgm:prSet loTypeId="urn:microsoft.com/office/officeart/2005/8/layout/vList2" loCatId="list" qsTypeId="urn:microsoft.com/office/officeart/2005/8/quickstyle/simple1" qsCatId="simple" csTypeId="urn:microsoft.com/office/officeart/2005/8/colors/accent2_4" csCatId="accent2"/>
      <dgm:spPr/>
      <dgm:t>
        <a:bodyPr/>
        <a:lstStyle/>
        <a:p>
          <a:endParaRPr lang="en-US"/>
        </a:p>
      </dgm:t>
    </dgm:pt>
    <dgm:pt modelId="{198783D2-4F72-4511-B968-C755886D6B8D}">
      <dgm:prSet/>
      <dgm:spPr/>
      <dgm:t>
        <a:bodyPr/>
        <a:lstStyle/>
        <a:p>
          <a:pPr rtl="0"/>
          <a:r>
            <a:rPr lang="mk-MK" smtClean="0"/>
            <a:t>Б2-Самостоен корисник</a:t>
          </a:r>
          <a:endParaRPr lang="en-US"/>
        </a:p>
      </dgm:t>
    </dgm:pt>
    <dgm:pt modelId="{E42B269C-408C-42A1-8507-CBF5CEBC4F6D}" type="parTrans" cxnId="{F1C86CAD-73F6-4F50-9B62-4045F3B9FBEB}">
      <dgm:prSet/>
      <dgm:spPr/>
      <dgm:t>
        <a:bodyPr/>
        <a:lstStyle/>
        <a:p>
          <a:endParaRPr lang="en-US"/>
        </a:p>
      </dgm:t>
    </dgm:pt>
    <dgm:pt modelId="{46A9068B-E355-46EE-B5E7-7CBA5C511A17}" type="sibTrans" cxnId="{F1C86CAD-73F6-4F50-9B62-4045F3B9FBEB}">
      <dgm:prSet/>
      <dgm:spPr/>
      <dgm:t>
        <a:bodyPr/>
        <a:lstStyle/>
        <a:p>
          <a:endParaRPr lang="en-US"/>
        </a:p>
      </dgm:t>
    </dgm:pt>
    <dgm:pt modelId="{76A95FCD-3991-4148-ABDA-2878A0E9E057}">
      <dgm:prSet/>
      <dgm:spPr/>
      <dgm:t>
        <a:bodyPr/>
        <a:lstStyle/>
        <a:p>
          <a:pPr rtl="0"/>
          <a:r>
            <a:rPr lang="ru-RU" smtClean="0"/>
            <a:t>Можам да читам статии и извештаи што се однесуваат на современи проблеми вокои авторите имаат посебни ставови или гледишта. Можам да разбирам современа литературна проза. </a:t>
          </a:r>
          <a:endParaRPr lang="en-US"/>
        </a:p>
      </dgm:t>
    </dgm:pt>
    <dgm:pt modelId="{B0D28C8C-89E8-45D4-9DFF-239D09A52E1D}" type="parTrans" cxnId="{CA531C53-805C-4B78-B412-EFEED4179F67}">
      <dgm:prSet/>
      <dgm:spPr/>
      <dgm:t>
        <a:bodyPr/>
        <a:lstStyle/>
        <a:p>
          <a:endParaRPr lang="en-US"/>
        </a:p>
      </dgm:t>
    </dgm:pt>
    <dgm:pt modelId="{20B02DBA-76EA-400B-884C-C94A3164DA01}" type="sibTrans" cxnId="{CA531C53-805C-4B78-B412-EFEED4179F67}">
      <dgm:prSet/>
      <dgm:spPr/>
      <dgm:t>
        <a:bodyPr/>
        <a:lstStyle/>
        <a:p>
          <a:endParaRPr lang="en-US"/>
        </a:p>
      </dgm:t>
    </dgm:pt>
    <dgm:pt modelId="{C1A560B9-6B1D-4C6A-90F8-8BA3E1668944}">
      <dgm:prSet/>
      <dgm:spPr/>
      <dgm:t>
        <a:bodyPr/>
        <a:lstStyle/>
        <a:p>
          <a:pPr rtl="0"/>
          <a:r>
            <a:rPr lang="ru-RU" smtClean="0"/>
            <a:t>Ц1-Напреден корисник</a:t>
          </a:r>
          <a:endParaRPr lang="en-US"/>
        </a:p>
      </dgm:t>
    </dgm:pt>
    <dgm:pt modelId="{A8C075F0-EEC6-4BD5-8974-B2D5BF225FC1}" type="parTrans" cxnId="{E29659F9-917E-4CBE-B617-DCE7830F4753}">
      <dgm:prSet/>
      <dgm:spPr/>
      <dgm:t>
        <a:bodyPr/>
        <a:lstStyle/>
        <a:p>
          <a:endParaRPr lang="en-US"/>
        </a:p>
      </dgm:t>
    </dgm:pt>
    <dgm:pt modelId="{354D0D8F-1D06-4DBE-BB05-0A8DB07E9B0E}" type="sibTrans" cxnId="{E29659F9-917E-4CBE-B617-DCE7830F4753}">
      <dgm:prSet/>
      <dgm:spPr/>
      <dgm:t>
        <a:bodyPr/>
        <a:lstStyle/>
        <a:p>
          <a:endParaRPr lang="en-US"/>
        </a:p>
      </dgm:t>
    </dgm:pt>
    <dgm:pt modelId="{0A741A54-1743-4741-9B46-6EBAD6519929}">
      <dgm:prSet/>
      <dgm:spPr/>
      <dgm:t>
        <a:bodyPr/>
        <a:lstStyle/>
        <a:p>
          <a:pPr rtl="0"/>
          <a:r>
            <a:rPr lang="ru-RU" smtClean="0"/>
            <a:t>Можам да разбирам долги и комплексни фактички и книжевни текстови, согледувајќи ги стилските разлики. Можам да разбирам специјализиранистатии и подолги технички инструкции, дури и кога не се од мојата област.</a:t>
          </a:r>
          <a:endParaRPr lang="en-US"/>
        </a:p>
      </dgm:t>
    </dgm:pt>
    <dgm:pt modelId="{8776B0BB-AC48-4FB0-A6EE-297C4818A3F1}" type="parTrans" cxnId="{4593AC33-9B3E-4CED-AFAE-720F4FB44DD1}">
      <dgm:prSet/>
      <dgm:spPr/>
      <dgm:t>
        <a:bodyPr/>
        <a:lstStyle/>
        <a:p>
          <a:endParaRPr lang="en-US"/>
        </a:p>
      </dgm:t>
    </dgm:pt>
    <dgm:pt modelId="{AAE257EE-0890-4C36-A9F3-084A0AEB3DDB}" type="sibTrans" cxnId="{4593AC33-9B3E-4CED-AFAE-720F4FB44DD1}">
      <dgm:prSet/>
      <dgm:spPr/>
      <dgm:t>
        <a:bodyPr/>
        <a:lstStyle/>
        <a:p>
          <a:endParaRPr lang="en-US"/>
        </a:p>
      </dgm:t>
    </dgm:pt>
    <dgm:pt modelId="{0B20AF4F-2F17-499E-83D5-EFFD489FD2C8}">
      <dgm:prSet/>
      <dgm:spPr/>
      <dgm:t>
        <a:bodyPr/>
        <a:lstStyle/>
        <a:p>
          <a:pPr rtl="0"/>
          <a:r>
            <a:rPr lang="ru-RU" smtClean="0"/>
            <a:t>Ц2-Напреден корисник</a:t>
          </a:r>
          <a:endParaRPr lang="en-US"/>
        </a:p>
      </dgm:t>
    </dgm:pt>
    <dgm:pt modelId="{14377262-C072-403D-A298-A33AA5FE2F75}" type="parTrans" cxnId="{AE2BA11E-B5F8-45FC-BBC8-F0B0A85CFAC6}">
      <dgm:prSet/>
      <dgm:spPr/>
      <dgm:t>
        <a:bodyPr/>
        <a:lstStyle/>
        <a:p>
          <a:endParaRPr lang="en-US"/>
        </a:p>
      </dgm:t>
    </dgm:pt>
    <dgm:pt modelId="{CDABF3D0-8A45-435A-9C68-F2328C14B4C9}" type="sibTrans" cxnId="{AE2BA11E-B5F8-45FC-BBC8-F0B0A85CFAC6}">
      <dgm:prSet/>
      <dgm:spPr/>
      <dgm:t>
        <a:bodyPr/>
        <a:lstStyle/>
        <a:p>
          <a:endParaRPr lang="en-US"/>
        </a:p>
      </dgm:t>
    </dgm:pt>
    <dgm:pt modelId="{FE968CA1-20BF-4A4D-B300-B258F7AD55F2}">
      <dgm:prSet/>
      <dgm:spPr/>
      <dgm:t>
        <a:bodyPr/>
        <a:lstStyle/>
        <a:p>
          <a:pPr rtl="0"/>
          <a:r>
            <a:rPr lang="ru-RU" smtClean="0"/>
            <a:t>Со леснотија можам да ги читам практично сите форми на пишан текст,вклучувајќи и апстрактни, структурно или лингвистички комплексни текстови, како: прирачници, специјализирани статии и книжевни дела.</a:t>
          </a:r>
          <a:br>
            <a:rPr lang="ru-RU" smtClean="0"/>
          </a:br>
          <a:endParaRPr lang="en-US"/>
        </a:p>
      </dgm:t>
    </dgm:pt>
    <dgm:pt modelId="{8403AA0A-D7E8-4746-9B30-F150E9992136}" type="parTrans" cxnId="{CE589BC5-C5F8-4C1B-B4FC-177857D1E7F4}">
      <dgm:prSet/>
      <dgm:spPr/>
      <dgm:t>
        <a:bodyPr/>
        <a:lstStyle/>
        <a:p>
          <a:endParaRPr lang="en-US"/>
        </a:p>
      </dgm:t>
    </dgm:pt>
    <dgm:pt modelId="{DC1F7670-96A1-438A-B2C2-B762A14ADE78}" type="sibTrans" cxnId="{CE589BC5-C5F8-4C1B-B4FC-177857D1E7F4}">
      <dgm:prSet/>
      <dgm:spPr/>
      <dgm:t>
        <a:bodyPr/>
        <a:lstStyle/>
        <a:p>
          <a:endParaRPr lang="en-US"/>
        </a:p>
      </dgm:t>
    </dgm:pt>
    <dgm:pt modelId="{BAFF5F7C-A640-4F23-8273-B14A650B3315}" type="pres">
      <dgm:prSet presAssocID="{C98F55B3-8CCB-466B-849A-828B3D871FBC}" presName="linear" presStyleCnt="0">
        <dgm:presLayoutVars>
          <dgm:animLvl val="lvl"/>
          <dgm:resizeHandles val="exact"/>
        </dgm:presLayoutVars>
      </dgm:prSet>
      <dgm:spPr/>
    </dgm:pt>
    <dgm:pt modelId="{C0E52B9E-8D0C-4ED1-B2C6-864818441A67}" type="pres">
      <dgm:prSet presAssocID="{198783D2-4F72-4511-B968-C755886D6B8D}" presName="parentText" presStyleLbl="node1" presStyleIdx="0" presStyleCnt="6">
        <dgm:presLayoutVars>
          <dgm:chMax val="0"/>
          <dgm:bulletEnabled val="1"/>
        </dgm:presLayoutVars>
      </dgm:prSet>
      <dgm:spPr/>
    </dgm:pt>
    <dgm:pt modelId="{A0CE4B4A-01F3-4B27-8EC4-1B69C3EBA0BD}" type="pres">
      <dgm:prSet presAssocID="{46A9068B-E355-46EE-B5E7-7CBA5C511A17}" presName="spacer" presStyleCnt="0"/>
      <dgm:spPr/>
    </dgm:pt>
    <dgm:pt modelId="{210CB750-ECE2-474C-972C-D0A78719D538}" type="pres">
      <dgm:prSet presAssocID="{76A95FCD-3991-4148-ABDA-2878A0E9E057}" presName="parentText" presStyleLbl="node1" presStyleIdx="1" presStyleCnt="6">
        <dgm:presLayoutVars>
          <dgm:chMax val="0"/>
          <dgm:bulletEnabled val="1"/>
        </dgm:presLayoutVars>
      </dgm:prSet>
      <dgm:spPr/>
    </dgm:pt>
    <dgm:pt modelId="{C5FE1890-1559-4B84-B6D8-EE34C10F15E2}" type="pres">
      <dgm:prSet presAssocID="{20B02DBA-76EA-400B-884C-C94A3164DA01}" presName="spacer" presStyleCnt="0"/>
      <dgm:spPr/>
    </dgm:pt>
    <dgm:pt modelId="{8F2643E1-C087-4FAE-A863-2083C97DAB96}" type="pres">
      <dgm:prSet presAssocID="{C1A560B9-6B1D-4C6A-90F8-8BA3E1668944}" presName="parentText" presStyleLbl="node1" presStyleIdx="2" presStyleCnt="6">
        <dgm:presLayoutVars>
          <dgm:chMax val="0"/>
          <dgm:bulletEnabled val="1"/>
        </dgm:presLayoutVars>
      </dgm:prSet>
      <dgm:spPr/>
    </dgm:pt>
    <dgm:pt modelId="{97811DB6-E118-443A-884D-8A7B7D69A8E2}" type="pres">
      <dgm:prSet presAssocID="{354D0D8F-1D06-4DBE-BB05-0A8DB07E9B0E}" presName="spacer" presStyleCnt="0"/>
      <dgm:spPr/>
    </dgm:pt>
    <dgm:pt modelId="{D0A074A6-F955-4E9A-A660-564D8B7CB66C}" type="pres">
      <dgm:prSet presAssocID="{0A741A54-1743-4741-9B46-6EBAD6519929}" presName="parentText" presStyleLbl="node1" presStyleIdx="3" presStyleCnt="6">
        <dgm:presLayoutVars>
          <dgm:chMax val="0"/>
          <dgm:bulletEnabled val="1"/>
        </dgm:presLayoutVars>
      </dgm:prSet>
      <dgm:spPr/>
    </dgm:pt>
    <dgm:pt modelId="{6787ABF1-88FD-40D0-823B-82DE058BF517}" type="pres">
      <dgm:prSet presAssocID="{AAE257EE-0890-4C36-A9F3-084A0AEB3DDB}" presName="spacer" presStyleCnt="0"/>
      <dgm:spPr/>
    </dgm:pt>
    <dgm:pt modelId="{EE564FF8-9A1C-415B-A10E-68ED9DDD7DBF}" type="pres">
      <dgm:prSet presAssocID="{0B20AF4F-2F17-499E-83D5-EFFD489FD2C8}" presName="parentText" presStyleLbl="node1" presStyleIdx="4" presStyleCnt="6">
        <dgm:presLayoutVars>
          <dgm:chMax val="0"/>
          <dgm:bulletEnabled val="1"/>
        </dgm:presLayoutVars>
      </dgm:prSet>
      <dgm:spPr/>
    </dgm:pt>
    <dgm:pt modelId="{57F6C729-10AB-42A7-9B07-CB78E17D6D1E}" type="pres">
      <dgm:prSet presAssocID="{CDABF3D0-8A45-435A-9C68-F2328C14B4C9}" presName="spacer" presStyleCnt="0"/>
      <dgm:spPr/>
    </dgm:pt>
    <dgm:pt modelId="{F9C88758-A2CE-470F-9EDE-D505F6AEDEDB}" type="pres">
      <dgm:prSet presAssocID="{FE968CA1-20BF-4A4D-B300-B258F7AD55F2}" presName="parentText" presStyleLbl="node1" presStyleIdx="5" presStyleCnt="6">
        <dgm:presLayoutVars>
          <dgm:chMax val="0"/>
          <dgm:bulletEnabled val="1"/>
        </dgm:presLayoutVars>
      </dgm:prSet>
      <dgm:spPr/>
    </dgm:pt>
  </dgm:ptLst>
  <dgm:cxnLst>
    <dgm:cxn modelId="{4593AC33-9B3E-4CED-AFAE-720F4FB44DD1}" srcId="{C98F55B3-8CCB-466B-849A-828B3D871FBC}" destId="{0A741A54-1743-4741-9B46-6EBAD6519929}" srcOrd="3" destOrd="0" parTransId="{8776B0BB-AC48-4FB0-A6EE-297C4818A3F1}" sibTransId="{AAE257EE-0890-4C36-A9F3-084A0AEB3DDB}"/>
    <dgm:cxn modelId="{CE589BC5-C5F8-4C1B-B4FC-177857D1E7F4}" srcId="{C98F55B3-8CCB-466B-849A-828B3D871FBC}" destId="{FE968CA1-20BF-4A4D-B300-B258F7AD55F2}" srcOrd="5" destOrd="0" parTransId="{8403AA0A-D7E8-4746-9B30-F150E9992136}" sibTransId="{DC1F7670-96A1-438A-B2C2-B762A14ADE78}"/>
    <dgm:cxn modelId="{829FF706-93C2-4276-BA09-1ABFC8A5F4EF}" type="presOf" srcId="{C98F55B3-8CCB-466B-849A-828B3D871FBC}" destId="{BAFF5F7C-A640-4F23-8273-B14A650B3315}" srcOrd="0" destOrd="0" presId="urn:microsoft.com/office/officeart/2005/8/layout/vList2"/>
    <dgm:cxn modelId="{50CFABD3-B187-4116-A87D-63192A6F8A83}" type="presOf" srcId="{0B20AF4F-2F17-499E-83D5-EFFD489FD2C8}" destId="{EE564FF8-9A1C-415B-A10E-68ED9DDD7DBF}" srcOrd="0" destOrd="0" presId="urn:microsoft.com/office/officeart/2005/8/layout/vList2"/>
    <dgm:cxn modelId="{A377F6AE-B46C-4860-893C-AECCB372EBC7}" type="presOf" srcId="{FE968CA1-20BF-4A4D-B300-B258F7AD55F2}" destId="{F9C88758-A2CE-470F-9EDE-D505F6AEDEDB}" srcOrd="0" destOrd="0" presId="urn:microsoft.com/office/officeart/2005/8/layout/vList2"/>
    <dgm:cxn modelId="{E29659F9-917E-4CBE-B617-DCE7830F4753}" srcId="{C98F55B3-8CCB-466B-849A-828B3D871FBC}" destId="{C1A560B9-6B1D-4C6A-90F8-8BA3E1668944}" srcOrd="2" destOrd="0" parTransId="{A8C075F0-EEC6-4BD5-8974-B2D5BF225FC1}" sibTransId="{354D0D8F-1D06-4DBE-BB05-0A8DB07E9B0E}"/>
    <dgm:cxn modelId="{5B70B413-88EA-4F15-9C1A-6346C50A6419}" type="presOf" srcId="{76A95FCD-3991-4148-ABDA-2878A0E9E057}" destId="{210CB750-ECE2-474C-972C-D0A78719D538}" srcOrd="0" destOrd="0" presId="urn:microsoft.com/office/officeart/2005/8/layout/vList2"/>
    <dgm:cxn modelId="{5C7681A1-90B3-43DA-AD53-73D66A1769D7}" type="presOf" srcId="{0A741A54-1743-4741-9B46-6EBAD6519929}" destId="{D0A074A6-F955-4E9A-A660-564D8B7CB66C}" srcOrd="0" destOrd="0" presId="urn:microsoft.com/office/officeart/2005/8/layout/vList2"/>
    <dgm:cxn modelId="{F73A22A7-76B1-45FD-B9B1-C46320EBD4E7}" type="presOf" srcId="{198783D2-4F72-4511-B968-C755886D6B8D}" destId="{C0E52B9E-8D0C-4ED1-B2C6-864818441A67}" srcOrd="0" destOrd="0" presId="urn:microsoft.com/office/officeart/2005/8/layout/vList2"/>
    <dgm:cxn modelId="{F1C86CAD-73F6-4F50-9B62-4045F3B9FBEB}" srcId="{C98F55B3-8CCB-466B-849A-828B3D871FBC}" destId="{198783D2-4F72-4511-B968-C755886D6B8D}" srcOrd="0" destOrd="0" parTransId="{E42B269C-408C-42A1-8507-CBF5CEBC4F6D}" sibTransId="{46A9068B-E355-46EE-B5E7-7CBA5C511A17}"/>
    <dgm:cxn modelId="{CA531C53-805C-4B78-B412-EFEED4179F67}" srcId="{C98F55B3-8CCB-466B-849A-828B3D871FBC}" destId="{76A95FCD-3991-4148-ABDA-2878A0E9E057}" srcOrd="1" destOrd="0" parTransId="{B0D28C8C-89E8-45D4-9DFF-239D09A52E1D}" sibTransId="{20B02DBA-76EA-400B-884C-C94A3164DA01}"/>
    <dgm:cxn modelId="{AE2BA11E-B5F8-45FC-BBC8-F0B0A85CFAC6}" srcId="{C98F55B3-8CCB-466B-849A-828B3D871FBC}" destId="{0B20AF4F-2F17-499E-83D5-EFFD489FD2C8}" srcOrd="4" destOrd="0" parTransId="{14377262-C072-403D-A298-A33AA5FE2F75}" sibTransId="{CDABF3D0-8A45-435A-9C68-F2328C14B4C9}"/>
    <dgm:cxn modelId="{523EC598-0F68-44C0-A19E-9FE7C8DE23C4}" type="presOf" srcId="{C1A560B9-6B1D-4C6A-90F8-8BA3E1668944}" destId="{8F2643E1-C087-4FAE-A863-2083C97DAB96}" srcOrd="0" destOrd="0" presId="urn:microsoft.com/office/officeart/2005/8/layout/vList2"/>
    <dgm:cxn modelId="{0615EBB0-F27A-4711-89FB-29F4D1C1A2C3}" type="presParOf" srcId="{BAFF5F7C-A640-4F23-8273-B14A650B3315}" destId="{C0E52B9E-8D0C-4ED1-B2C6-864818441A67}" srcOrd="0" destOrd="0" presId="urn:microsoft.com/office/officeart/2005/8/layout/vList2"/>
    <dgm:cxn modelId="{489036B7-20BA-473A-BEBD-0DB0876D1BF1}" type="presParOf" srcId="{BAFF5F7C-A640-4F23-8273-B14A650B3315}" destId="{A0CE4B4A-01F3-4B27-8EC4-1B69C3EBA0BD}" srcOrd="1" destOrd="0" presId="urn:microsoft.com/office/officeart/2005/8/layout/vList2"/>
    <dgm:cxn modelId="{D3BBAB5D-A224-48E4-A9D2-C6C32E397EBA}" type="presParOf" srcId="{BAFF5F7C-A640-4F23-8273-B14A650B3315}" destId="{210CB750-ECE2-474C-972C-D0A78719D538}" srcOrd="2" destOrd="0" presId="urn:microsoft.com/office/officeart/2005/8/layout/vList2"/>
    <dgm:cxn modelId="{B7731962-42D9-4424-94A1-881932BF1EBD}" type="presParOf" srcId="{BAFF5F7C-A640-4F23-8273-B14A650B3315}" destId="{C5FE1890-1559-4B84-B6D8-EE34C10F15E2}" srcOrd="3" destOrd="0" presId="urn:microsoft.com/office/officeart/2005/8/layout/vList2"/>
    <dgm:cxn modelId="{6772D18F-830B-4CCD-88C4-407A1834DE32}" type="presParOf" srcId="{BAFF5F7C-A640-4F23-8273-B14A650B3315}" destId="{8F2643E1-C087-4FAE-A863-2083C97DAB96}" srcOrd="4" destOrd="0" presId="urn:microsoft.com/office/officeart/2005/8/layout/vList2"/>
    <dgm:cxn modelId="{5DC43AB2-38A1-4CFF-B960-D512DF751D27}" type="presParOf" srcId="{BAFF5F7C-A640-4F23-8273-B14A650B3315}" destId="{97811DB6-E118-443A-884D-8A7B7D69A8E2}" srcOrd="5" destOrd="0" presId="urn:microsoft.com/office/officeart/2005/8/layout/vList2"/>
    <dgm:cxn modelId="{61ED76C2-15A2-44E5-9DAE-5933C55E651E}" type="presParOf" srcId="{BAFF5F7C-A640-4F23-8273-B14A650B3315}" destId="{D0A074A6-F955-4E9A-A660-564D8B7CB66C}" srcOrd="6" destOrd="0" presId="urn:microsoft.com/office/officeart/2005/8/layout/vList2"/>
    <dgm:cxn modelId="{F55D4CA3-985C-472F-BD85-9EF34010593B}" type="presParOf" srcId="{BAFF5F7C-A640-4F23-8273-B14A650B3315}" destId="{6787ABF1-88FD-40D0-823B-82DE058BF517}" srcOrd="7" destOrd="0" presId="urn:microsoft.com/office/officeart/2005/8/layout/vList2"/>
    <dgm:cxn modelId="{595543EA-7CB1-42B9-B3AC-426AA3020743}" type="presParOf" srcId="{BAFF5F7C-A640-4F23-8273-B14A650B3315}" destId="{EE564FF8-9A1C-415B-A10E-68ED9DDD7DBF}" srcOrd="8" destOrd="0" presId="urn:microsoft.com/office/officeart/2005/8/layout/vList2"/>
    <dgm:cxn modelId="{4386FB5E-C303-4147-BF67-5155E4D389E2}" type="presParOf" srcId="{BAFF5F7C-A640-4F23-8273-B14A650B3315}" destId="{57F6C729-10AB-42A7-9B07-CB78E17D6D1E}" srcOrd="9" destOrd="0" presId="urn:microsoft.com/office/officeart/2005/8/layout/vList2"/>
    <dgm:cxn modelId="{F4C1EABE-3E91-4EF3-A82E-D02D423B8F56}" type="presParOf" srcId="{BAFF5F7C-A640-4F23-8273-B14A650B3315}" destId="{F9C88758-A2CE-470F-9EDE-D505F6AEDED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0369F35-A3B2-436E-ABDB-55DE91B76A2B}" type="doc">
      <dgm:prSet loTypeId="urn:microsoft.com/office/officeart/2005/8/layout/vList2" loCatId="list" qsTypeId="urn:microsoft.com/office/officeart/2005/8/quickstyle/simple1" qsCatId="simple" csTypeId="urn:microsoft.com/office/officeart/2005/8/colors/accent3_5" csCatId="accent3"/>
      <dgm:spPr/>
      <dgm:t>
        <a:bodyPr/>
        <a:lstStyle/>
        <a:p>
          <a:endParaRPr lang="en-US"/>
        </a:p>
      </dgm:t>
    </dgm:pt>
    <dgm:pt modelId="{429C1F78-0FD0-4722-B679-1E44CA6EEE0A}">
      <dgm:prSet/>
      <dgm:spPr/>
      <dgm:t>
        <a:bodyPr/>
        <a:lstStyle/>
        <a:p>
          <a:pPr rtl="0"/>
          <a:r>
            <a:rPr lang="mk-MK" smtClean="0"/>
            <a:t>А1- Основен корисник</a:t>
          </a:r>
          <a:endParaRPr lang="en-US"/>
        </a:p>
      </dgm:t>
    </dgm:pt>
    <dgm:pt modelId="{498EED5E-8DF1-4001-8AFD-D3A9FBB81B6E}" type="parTrans" cxnId="{77AC0587-6B78-4DDC-B389-1B95456D821C}">
      <dgm:prSet/>
      <dgm:spPr/>
      <dgm:t>
        <a:bodyPr/>
        <a:lstStyle/>
        <a:p>
          <a:endParaRPr lang="en-US"/>
        </a:p>
      </dgm:t>
    </dgm:pt>
    <dgm:pt modelId="{183AE3EE-A796-44BE-8AF5-079D11649E02}" type="sibTrans" cxnId="{77AC0587-6B78-4DDC-B389-1B95456D821C}">
      <dgm:prSet/>
      <dgm:spPr/>
      <dgm:t>
        <a:bodyPr/>
        <a:lstStyle/>
        <a:p>
          <a:endParaRPr lang="en-US"/>
        </a:p>
      </dgm:t>
    </dgm:pt>
    <dgm:pt modelId="{DABC7728-A347-4442-908E-CC72EDB7F1D8}">
      <dgm:prSet/>
      <dgm:spPr/>
      <dgm:t>
        <a:bodyPr/>
        <a:lstStyle/>
        <a:p>
          <a:pPr rtl="0"/>
          <a:r>
            <a:rPr lang="ru-RU" smtClean="0"/>
            <a:t>Можам да комуницирам на едноставен начин до колку соговорникот е подготвен да ги повтори или преформулира нештата со побавно темпо на изговор и да ми помогне да го формулирам она што се обидувам да го кажам. Можам да поставам и да одговорам на едноставни прашања од области на непосредна потреба или за нешта што ми се многу познати. </a:t>
          </a:r>
          <a:endParaRPr lang="en-US"/>
        </a:p>
      </dgm:t>
    </dgm:pt>
    <dgm:pt modelId="{7DDE4465-222C-40C0-952B-9E05950056C9}" type="parTrans" cxnId="{79893CD0-0C2B-47E9-B73C-0DF18F392ED0}">
      <dgm:prSet/>
      <dgm:spPr/>
      <dgm:t>
        <a:bodyPr/>
        <a:lstStyle/>
        <a:p>
          <a:endParaRPr lang="en-US"/>
        </a:p>
      </dgm:t>
    </dgm:pt>
    <dgm:pt modelId="{C03B6644-616A-4EDB-8C17-288E2308ABD2}" type="sibTrans" cxnId="{79893CD0-0C2B-47E9-B73C-0DF18F392ED0}">
      <dgm:prSet/>
      <dgm:spPr/>
      <dgm:t>
        <a:bodyPr/>
        <a:lstStyle/>
        <a:p>
          <a:endParaRPr lang="en-US"/>
        </a:p>
      </dgm:t>
    </dgm:pt>
    <dgm:pt modelId="{7A66636E-FCD1-4A4D-AB05-5711D508ECED}">
      <dgm:prSet/>
      <dgm:spPr/>
      <dgm:t>
        <a:bodyPr/>
        <a:lstStyle/>
        <a:p>
          <a:pPr rtl="0"/>
          <a:r>
            <a:rPr lang="ru-RU" smtClean="0"/>
            <a:t>А2-Основен корисник</a:t>
          </a:r>
          <a:endParaRPr lang="en-US"/>
        </a:p>
      </dgm:t>
    </dgm:pt>
    <dgm:pt modelId="{0BE72C79-744B-466E-9BBE-CF7109BFF804}" type="parTrans" cxnId="{C602278C-297B-4D77-AE49-D2BCCDA51909}">
      <dgm:prSet/>
      <dgm:spPr/>
      <dgm:t>
        <a:bodyPr/>
        <a:lstStyle/>
        <a:p>
          <a:endParaRPr lang="en-US"/>
        </a:p>
      </dgm:t>
    </dgm:pt>
    <dgm:pt modelId="{272AEA76-65EA-4FDE-B01E-A9AC9828F92F}" type="sibTrans" cxnId="{C602278C-297B-4D77-AE49-D2BCCDA51909}">
      <dgm:prSet/>
      <dgm:spPr/>
      <dgm:t>
        <a:bodyPr/>
        <a:lstStyle/>
        <a:p>
          <a:endParaRPr lang="en-US"/>
        </a:p>
      </dgm:t>
    </dgm:pt>
    <dgm:pt modelId="{1E3EED20-A363-4D5B-8838-04B3BC29034B}">
      <dgm:prSet/>
      <dgm:spPr/>
      <dgm:t>
        <a:bodyPr/>
        <a:lstStyle/>
        <a:p>
          <a:pPr rtl="0"/>
          <a:r>
            <a:rPr lang="ru-RU" smtClean="0"/>
            <a:t>Можам да комуницирам во едноставни и рутински задачи кога се бара едноставна и директна размена на информации за познати теми и активности. Можам да учествувам во многу куси социјални конверзации, иако обично не разбирам доволно за да можам сам/а да ја одржувам конверзацијата. </a:t>
          </a:r>
          <a:endParaRPr lang="en-US"/>
        </a:p>
      </dgm:t>
    </dgm:pt>
    <dgm:pt modelId="{8AFA8298-C976-4C91-9085-AB16FA8AAF5B}" type="parTrans" cxnId="{C69DDF2A-3F17-4BCA-B15D-B5D7B5393F6B}">
      <dgm:prSet/>
      <dgm:spPr/>
      <dgm:t>
        <a:bodyPr/>
        <a:lstStyle/>
        <a:p>
          <a:endParaRPr lang="en-US"/>
        </a:p>
      </dgm:t>
    </dgm:pt>
    <dgm:pt modelId="{890BE4B4-5905-4A53-9717-EC05AA642E4F}" type="sibTrans" cxnId="{C69DDF2A-3F17-4BCA-B15D-B5D7B5393F6B}">
      <dgm:prSet/>
      <dgm:spPr/>
      <dgm:t>
        <a:bodyPr/>
        <a:lstStyle/>
        <a:p>
          <a:endParaRPr lang="en-US"/>
        </a:p>
      </dgm:t>
    </dgm:pt>
    <dgm:pt modelId="{5A18D81D-CCAF-430C-B7F8-608D476F7740}" type="pres">
      <dgm:prSet presAssocID="{30369F35-A3B2-436E-ABDB-55DE91B76A2B}" presName="linear" presStyleCnt="0">
        <dgm:presLayoutVars>
          <dgm:animLvl val="lvl"/>
          <dgm:resizeHandles val="exact"/>
        </dgm:presLayoutVars>
      </dgm:prSet>
      <dgm:spPr/>
    </dgm:pt>
    <dgm:pt modelId="{ED59B4C8-40C7-4083-A1DF-676917704005}" type="pres">
      <dgm:prSet presAssocID="{429C1F78-0FD0-4722-B679-1E44CA6EEE0A}" presName="parentText" presStyleLbl="node1" presStyleIdx="0" presStyleCnt="4">
        <dgm:presLayoutVars>
          <dgm:chMax val="0"/>
          <dgm:bulletEnabled val="1"/>
        </dgm:presLayoutVars>
      </dgm:prSet>
      <dgm:spPr/>
    </dgm:pt>
    <dgm:pt modelId="{F20EBECC-2FAC-41BD-B676-436D9E32A919}" type="pres">
      <dgm:prSet presAssocID="{183AE3EE-A796-44BE-8AF5-079D11649E02}" presName="spacer" presStyleCnt="0"/>
      <dgm:spPr/>
    </dgm:pt>
    <dgm:pt modelId="{A8A5CD6E-7B7D-40C0-8D98-DCA4DD91FA8E}" type="pres">
      <dgm:prSet presAssocID="{DABC7728-A347-4442-908E-CC72EDB7F1D8}" presName="parentText" presStyleLbl="node1" presStyleIdx="1" presStyleCnt="4">
        <dgm:presLayoutVars>
          <dgm:chMax val="0"/>
          <dgm:bulletEnabled val="1"/>
        </dgm:presLayoutVars>
      </dgm:prSet>
      <dgm:spPr/>
    </dgm:pt>
    <dgm:pt modelId="{37FA7462-F5FA-4C9A-ACF6-43CC03C46906}" type="pres">
      <dgm:prSet presAssocID="{C03B6644-616A-4EDB-8C17-288E2308ABD2}" presName="spacer" presStyleCnt="0"/>
      <dgm:spPr/>
    </dgm:pt>
    <dgm:pt modelId="{A8C42D72-043D-4769-AA9E-F21EDF3B5101}" type="pres">
      <dgm:prSet presAssocID="{7A66636E-FCD1-4A4D-AB05-5711D508ECED}" presName="parentText" presStyleLbl="node1" presStyleIdx="2" presStyleCnt="4">
        <dgm:presLayoutVars>
          <dgm:chMax val="0"/>
          <dgm:bulletEnabled val="1"/>
        </dgm:presLayoutVars>
      </dgm:prSet>
      <dgm:spPr/>
    </dgm:pt>
    <dgm:pt modelId="{DCF85C6A-20D7-4A9E-9876-C9F448ADEF99}" type="pres">
      <dgm:prSet presAssocID="{272AEA76-65EA-4FDE-B01E-A9AC9828F92F}" presName="spacer" presStyleCnt="0"/>
      <dgm:spPr/>
    </dgm:pt>
    <dgm:pt modelId="{82020113-CA2F-4896-824F-5361FA9D55FA}" type="pres">
      <dgm:prSet presAssocID="{1E3EED20-A363-4D5B-8838-04B3BC29034B}" presName="parentText" presStyleLbl="node1" presStyleIdx="3" presStyleCnt="4">
        <dgm:presLayoutVars>
          <dgm:chMax val="0"/>
          <dgm:bulletEnabled val="1"/>
        </dgm:presLayoutVars>
      </dgm:prSet>
      <dgm:spPr/>
    </dgm:pt>
  </dgm:ptLst>
  <dgm:cxnLst>
    <dgm:cxn modelId="{321BFA9C-C7A2-4646-8618-FEF1A29C67A4}" type="presOf" srcId="{7A66636E-FCD1-4A4D-AB05-5711D508ECED}" destId="{A8C42D72-043D-4769-AA9E-F21EDF3B5101}" srcOrd="0" destOrd="0" presId="urn:microsoft.com/office/officeart/2005/8/layout/vList2"/>
    <dgm:cxn modelId="{79893CD0-0C2B-47E9-B73C-0DF18F392ED0}" srcId="{30369F35-A3B2-436E-ABDB-55DE91B76A2B}" destId="{DABC7728-A347-4442-908E-CC72EDB7F1D8}" srcOrd="1" destOrd="0" parTransId="{7DDE4465-222C-40C0-952B-9E05950056C9}" sibTransId="{C03B6644-616A-4EDB-8C17-288E2308ABD2}"/>
    <dgm:cxn modelId="{C69DDF2A-3F17-4BCA-B15D-B5D7B5393F6B}" srcId="{30369F35-A3B2-436E-ABDB-55DE91B76A2B}" destId="{1E3EED20-A363-4D5B-8838-04B3BC29034B}" srcOrd="3" destOrd="0" parTransId="{8AFA8298-C976-4C91-9085-AB16FA8AAF5B}" sibTransId="{890BE4B4-5905-4A53-9717-EC05AA642E4F}"/>
    <dgm:cxn modelId="{E5C1DCEF-6CC9-42D8-9051-A278255B3D3F}" type="presOf" srcId="{DABC7728-A347-4442-908E-CC72EDB7F1D8}" destId="{A8A5CD6E-7B7D-40C0-8D98-DCA4DD91FA8E}" srcOrd="0" destOrd="0" presId="urn:microsoft.com/office/officeart/2005/8/layout/vList2"/>
    <dgm:cxn modelId="{D69F220C-6244-457C-8DD1-FBC3F7814B91}" type="presOf" srcId="{1E3EED20-A363-4D5B-8838-04B3BC29034B}" destId="{82020113-CA2F-4896-824F-5361FA9D55FA}" srcOrd="0" destOrd="0" presId="urn:microsoft.com/office/officeart/2005/8/layout/vList2"/>
    <dgm:cxn modelId="{1707E75B-8A38-423C-A1F7-5CB3C3674342}" type="presOf" srcId="{429C1F78-0FD0-4722-B679-1E44CA6EEE0A}" destId="{ED59B4C8-40C7-4083-A1DF-676917704005}" srcOrd="0" destOrd="0" presId="urn:microsoft.com/office/officeart/2005/8/layout/vList2"/>
    <dgm:cxn modelId="{77AC0587-6B78-4DDC-B389-1B95456D821C}" srcId="{30369F35-A3B2-436E-ABDB-55DE91B76A2B}" destId="{429C1F78-0FD0-4722-B679-1E44CA6EEE0A}" srcOrd="0" destOrd="0" parTransId="{498EED5E-8DF1-4001-8AFD-D3A9FBB81B6E}" sibTransId="{183AE3EE-A796-44BE-8AF5-079D11649E02}"/>
    <dgm:cxn modelId="{C602278C-297B-4D77-AE49-D2BCCDA51909}" srcId="{30369F35-A3B2-436E-ABDB-55DE91B76A2B}" destId="{7A66636E-FCD1-4A4D-AB05-5711D508ECED}" srcOrd="2" destOrd="0" parTransId="{0BE72C79-744B-466E-9BBE-CF7109BFF804}" sibTransId="{272AEA76-65EA-4FDE-B01E-A9AC9828F92F}"/>
    <dgm:cxn modelId="{B85CD89B-E5CF-47CE-BDFF-F0C91D777EDB}" type="presOf" srcId="{30369F35-A3B2-436E-ABDB-55DE91B76A2B}" destId="{5A18D81D-CCAF-430C-B7F8-608D476F7740}" srcOrd="0" destOrd="0" presId="urn:microsoft.com/office/officeart/2005/8/layout/vList2"/>
    <dgm:cxn modelId="{B0408120-9DD2-46A2-81B6-3579298FDD5B}" type="presParOf" srcId="{5A18D81D-CCAF-430C-B7F8-608D476F7740}" destId="{ED59B4C8-40C7-4083-A1DF-676917704005}" srcOrd="0" destOrd="0" presId="urn:microsoft.com/office/officeart/2005/8/layout/vList2"/>
    <dgm:cxn modelId="{DBDCB7E7-C296-4BBE-8010-E8A56F7ACFF3}" type="presParOf" srcId="{5A18D81D-CCAF-430C-B7F8-608D476F7740}" destId="{F20EBECC-2FAC-41BD-B676-436D9E32A919}" srcOrd="1" destOrd="0" presId="urn:microsoft.com/office/officeart/2005/8/layout/vList2"/>
    <dgm:cxn modelId="{6481E3DD-FF10-49E6-B6A3-768ADF7DD9D9}" type="presParOf" srcId="{5A18D81D-CCAF-430C-B7F8-608D476F7740}" destId="{A8A5CD6E-7B7D-40C0-8D98-DCA4DD91FA8E}" srcOrd="2" destOrd="0" presId="urn:microsoft.com/office/officeart/2005/8/layout/vList2"/>
    <dgm:cxn modelId="{4B8D1BB0-6223-489B-BD93-4BA9998FD761}" type="presParOf" srcId="{5A18D81D-CCAF-430C-B7F8-608D476F7740}" destId="{37FA7462-F5FA-4C9A-ACF6-43CC03C46906}" srcOrd="3" destOrd="0" presId="urn:microsoft.com/office/officeart/2005/8/layout/vList2"/>
    <dgm:cxn modelId="{31E380A0-FABD-429E-AC26-E499A8F9E44E}" type="presParOf" srcId="{5A18D81D-CCAF-430C-B7F8-608D476F7740}" destId="{A8C42D72-043D-4769-AA9E-F21EDF3B5101}" srcOrd="4" destOrd="0" presId="urn:microsoft.com/office/officeart/2005/8/layout/vList2"/>
    <dgm:cxn modelId="{093699D4-5FA8-4DC7-BF0A-B4E952ED2955}" type="presParOf" srcId="{5A18D81D-CCAF-430C-B7F8-608D476F7740}" destId="{DCF85C6A-20D7-4A9E-9876-C9F448ADEF99}" srcOrd="5" destOrd="0" presId="urn:microsoft.com/office/officeart/2005/8/layout/vList2"/>
    <dgm:cxn modelId="{83EB3676-CC20-4ADA-8AA1-EA83BE42F991}" type="presParOf" srcId="{5A18D81D-CCAF-430C-B7F8-608D476F7740}" destId="{82020113-CA2F-4896-824F-5361FA9D55F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00A850A-3AE7-4115-B9D9-2B853C629421}"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5B591A6C-6D30-4972-BCE7-77ADFEC09CFB}">
      <dgm:prSet/>
      <dgm:spPr/>
      <dgm:t>
        <a:bodyPr/>
        <a:lstStyle/>
        <a:p>
          <a:pPr rtl="0"/>
          <a:r>
            <a:rPr lang="mk-MK" smtClean="0"/>
            <a:t>Б1-Самостоен корисник</a:t>
          </a:r>
          <a:endParaRPr lang="en-US"/>
        </a:p>
      </dgm:t>
    </dgm:pt>
    <dgm:pt modelId="{C13F048F-EAE6-4904-85EE-95D31F6AE1CB}" type="parTrans" cxnId="{44F18A34-E84C-4AB4-A625-1F9004099FE0}">
      <dgm:prSet/>
      <dgm:spPr/>
      <dgm:t>
        <a:bodyPr/>
        <a:lstStyle/>
        <a:p>
          <a:endParaRPr lang="en-US"/>
        </a:p>
      </dgm:t>
    </dgm:pt>
    <dgm:pt modelId="{6C10E9EC-96A5-405F-B3DE-5AACB76A2862}" type="sibTrans" cxnId="{44F18A34-E84C-4AB4-A625-1F9004099FE0}">
      <dgm:prSet/>
      <dgm:spPr/>
      <dgm:t>
        <a:bodyPr/>
        <a:lstStyle/>
        <a:p>
          <a:endParaRPr lang="en-US"/>
        </a:p>
      </dgm:t>
    </dgm:pt>
    <dgm:pt modelId="{A3744D7A-6469-4E2E-96EC-73A79664C5D8}">
      <dgm:prSet/>
      <dgm:spPr/>
      <dgm:t>
        <a:bodyPr/>
        <a:lstStyle/>
        <a:p>
          <a:pPr rtl="0"/>
          <a:r>
            <a:rPr lang="ru-RU" smtClean="0"/>
            <a:t>Можам да се справам со повеќето ситуации што можат да се појават кога патувам во области каде што се зборува тој јазик. Можам неподготвен/а да влезам во конверзација на теми што ми се познати, од личен интерес или од секојдневниот живот (на пр. семејство, хоби, работа, патување и тековни настани). </a:t>
          </a:r>
          <a:endParaRPr lang="en-US"/>
        </a:p>
      </dgm:t>
    </dgm:pt>
    <dgm:pt modelId="{67A7B08F-6516-47F1-BA6A-0327C8BDAF8C}" type="parTrans" cxnId="{72145AE2-8670-43B8-BFA9-454EB1D4490B}">
      <dgm:prSet/>
      <dgm:spPr/>
      <dgm:t>
        <a:bodyPr/>
        <a:lstStyle/>
        <a:p>
          <a:endParaRPr lang="en-US"/>
        </a:p>
      </dgm:t>
    </dgm:pt>
    <dgm:pt modelId="{92ADB04D-152C-495E-939D-A968A776F631}" type="sibTrans" cxnId="{72145AE2-8670-43B8-BFA9-454EB1D4490B}">
      <dgm:prSet/>
      <dgm:spPr/>
      <dgm:t>
        <a:bodyPr/>
        <a:lstStyle/>
        <a:p>
          <a:endParaRPr lang="en-US"/>
        </a:p>
      </dgm:t>
    </dgm:pt>
    <dgm:pt modelId="{F7A488D5-A10B-4288-8CA8-0B99EE44964F}">
      <dgm:prSet/>
      <dgm:spPr/>
      <dgm:t>
        <a:bodyPr/>
        <a:lstStyle/>
        <a:p>
          <a:pPr rtl="0"/>
          <a:r>
            <a:rPr lang="ru-RU" smtClean="0"/>
            <a:t>Б2- Самостоен корисник</a:t>
          </a:r>
          <a:endParaRPr lang="en-US"/>
        </a:p>
      </dgm:t>
    </dgm:pt>
    <dgm:pt modelId="{CCAE7FE5-5775-44AC-B062-24DBCDB865A0}" type="parTrans" cxnId="{17F50BE2-18D2-4DBC-884C-B8C670486DEB}">
      <dgm:prSet/>
      <dgm:spPr/>
      <dgm:t>
        <a:bodyPr/>
        <a:lstStyle/>
        <a:p>
          <a:endParaRPr lang="en-US"/>
        </a:p>
      </dgm:t>
    </dgm:pt>
    <dgm:pt modelId="{410A1AEA-F86D-476D-BA79-8CA2187426A1}" type="sibTrans" cxnId="{17F50BE2-18D2-4DBC-884C-B8C670486DEB}">
      <dgm:prSet/>
      <dgm:spPr/>
      <dgm:t>
        <a:bodyPr/>
        <a:lstStyle/>
        <a:p>
          <a:endParaRPr lang="en-US"/>
        </a:p>
      </dgm:t>
    </dgm:pt>
    <dgm:pt modelId="{7E72F5EA-FA13-455F-9EEE-6552B266BE34}">
      <dgm:prSet/>
      <dgm:spPr/>
      <dgm:t>
        <a:bodyPr/>
        <a:lstStyle/>
        <a:p>
          <a:pPr rtl="0"/>
          <a:r>
            <a:rPr lang="ru-RU" smtClean="0"/>
            <a:t>Можам да комуницирам со степен на течност и спонтаност што ми овозможува редовна интеракција со родените зборувачи. Можам да земам активно учество во познати контексти, да ги објаснам и да ги одбранам моите гледишта.</a:t>
          </a:r>
          <a:endParaRPr lang="en-US"/>
        </a:p>
      </dgm:t>
    </dgm:pt>
    <dgm:pt modelId="{D8C4205D-7C05-450E-8FD8-2B105C977B41}" type="parTrans" cxnId="{F8E58F61-F3F0-4403-A82B-23DB80B44D43}">
      <dgm:prSet/>
      <dgm:spPr/>
      <dgm:t>
        <a:bodyPr/>
        <a:lstStyle/>
        <a:p>
          <a:endParaRPr lang="en-US"/>
        </a:p>
      </dgm:t>
    </dgm:pt>
    <dgm:pt modelId="{A35EA44F-7379-42C7-AB84-1122B9A8B2CB}" type="sibTrans" cxnId="{F8E58F61-F3F0-4403-A82B-23DB80B44D43}">
      <dgm:prSet/>
      <dgm:spPr/>
      <dgm:t>
        <a:bodyPr/>
        <a:lstStyle/>
        <a:p>
          <a:endParaRPr lang="en-US"/>
        </a:p>
      </dgm:t>
    </dgm:pt>
    <dgm:pt modelId="{0B3989D0-726F-4B10-BAE7-F0095F6325AA}" type="pres">
      <dgm:prSet presAssocID="{900A850A-3AE7-4115-B9D9-2B853C629421}" presName="linear" presStyleCnt="0">
        <dgm:presLayoutVars>
          <dgm:animLvl val="lvl"/>
          <dgm:resizeHandles val="exact"/>
        </dgm:presLayoutVars>
      </dgm:prSet>
      <dgm:spPr/>
    </dgm:pt>
    <dgm:pt modelId="{DB88F6CF-AEAF-45B4-992D-DA50BFDBDF65}" type="pres">
      <dgm:prSet presAssocID="{5B591A6C-6D30-4972-BCE7-77ADFEC09CFB}" presName="parentText" presStyleLbl="node1" presStyleIdx="0" presStyleCnt="4">
        <dgm:presLayoutVars>
          <dgm:chMax val="0"/>
          <dgm:bulletEnabled val="1"/>
        </dgm:presLayoutVars>
      </dgm:prSet>
      <dgm:spPr/>
    </dgm:pt>
    <dgm:pt modelId="{37F751CE-5B68-4127-AD62-E0867204C469}" type="pres">
      <dgm:prSet presAssocID="{6C10E9EC-96A5-405F-B3DE-5AACB76A2862}" presName="spacer" presStyleCnt="0"/>
      <dgm:spPr/>
    </dgm:pt>
    <dgm:pt modelId="{1230F4F5-AD8D-4C71-A175-0E90AE8F87B9}" type="pres">
      <dgm:prSet presAssocID="{A3744D7A-6469-4E2E-96EC-73A79664C5D8}" presName="parentText" presStyleLbl="node1" presStyleIdx="1" presStyleCnt="4">
        <dgm:presLayoutVars>
          <dgm:chMax val="0"/>
          <dgm:bulletEnabled val="1"/>
        </dgm:presLayoutVars>
      </dgm:prSet>
      <dgm:spPr/>
    </dgm:pt>
    <dgm:pt modelId="{D80BBA18-D53A-4FF6-BBE0-23BB9CC2AD83}" type="pres">
      <dgm:prSet presAssocID="{92ADB04D-152C-495E-939D-A968A776F631}" presName="spacer" presStyleCnt="0"/>
      <dgm:spPr/>
    </dgm:pt>
    <dgm:pt modelId="{1D43A3B3-D378-41BE-9FFA-9C1E9F3907BE}" type="pres">
      <dgm:prSet presAssocID="{F7A488D5-A10B-4288-8CA8-0B99EE44964F}" presName="parentText" presStyleLbl="node1" presStyleIdx="2" presStyleCnt="4">
        <dgm:presLayoutVars>
          <dgm:chMax val="0"/>
          <dgm:bulletEnabled val="1"/>
        </dgm:presLayoutVars>
      </dgm:prSet>
      <dgm:spPr/>
    </dgm:pt>
    <dgm:pt modelId="{08EE319C-95B9-404A-82BB-BA46F80E50CA}" type="pres">
      <dgm:prSet presAssocID="{410A1AEA-F86D-476D-BA79-8CA2187426A1}" presName="spacer" presStyleCnt="0"/>
      <dgm:spPr/>
    </dgm:pt>
    <dgm:pt modelId="{D0B3DEAA-97EB-4C0E-A22B-A05D1E83A7FD}" type="pres">
      <dgm:prSet presAssocID="{7E72F5EA-FA13-455F-9EEE-6552B266BE34}" presName="parentText" presStyleLbl="node1" presStyleIdx="3" presStyleCnt="4">
        <dgm:presLayoutVars>
          <dgm:chMax val="0"/>
          <dgm:bulletEnabled val="1"/>
        </dgm:presLayoutVars>
      </dgm:prSet>
      <dgm:spPr/>
    </dgm:pt>
  </dgm:ptLst>
  <dgm:cxnLst>
    <dgm:cxn modelId="{F6299526-DE3F-43F5-81A5-73D379AE5B4D}" type="presOf" srcId="{F7A488D5-A10B-4288-8CA8-0B99EE44964F}" destId="{1D43A3B3-D378-41BE-9FFA-9C1E9F3907BE}" srcOrd="0" destOrd="0" presId="urn:microsoft.com/office/officeart/2005/8/layout/vList2"/>
    <dgm:cxn modelId="{17F50BE2-18D2-4DBC-884C-B8C670486DEB}" srcId="{900A850A-3AE7-4115-B9D9-2B853C629421}" destId="{F7A488D5-A10B-4288-8CA8-0B99EE44964F}" srcOrd="2" destOrd="0" parTransId="{CCAE7FE5-5775-44AC-B062-24DBCDB865A0}" sibTransId="{410A1AEA-F86D-476D-BA79-8CA2187426A1}"/>
    <dgm:cxn modelId="{6E739500-0DF5-4ED3-A35D-D03DB3775BED}" type="presOf" srcId="{7E72F5EA-FA13-455F-9EEE-6552B266BE34}" destId="{D0B3DEAA-97EB-4C0E-A22B-A05D1E83A7FD}" srcOrd="0" destOrd="0" presId="urn:microsoft.com/office/officeart/2005/8/layout/vList2"/>
    <dgm:cxn modelId="{8CCA3481-C078-43AA-A62F-207AED99B4EC}" type="presOf" srcId="{900A850A-3AE7-4115-B9D9-2B853C629421}" destId="{0B3989D0-726F-4B10-BAE7-F0095F6325AA}" srcOrd="0" destOrd="0" presId="urn:microsoft.com/office/officeart/2005/8/layout/vList2"/>
    <dgm:cxn modelId="{44F18A34-E84C-4AB4-A625-1F9004099FE0}" srcId="{900A850A-3AE7-4115-B9D9-2B853C629421}" destId="{5B591A6C-6D30-4972-BCE7-77ADFEC09CFB}" srcOrd="0" destOrd="0" parTransId="{C13F048F-EAE6-4904-85EE-95D31F6AE1CB}" sibTransId="{6C10E9EC-96A5-405F-B3DE-5AACB76A2862}"/>
    <dgm:cxn modelId="{7D360DC1-BCFB-4A2D-9C17-8CF52F61341C}" type="presOf" srcId="{5B591A6C-6D30-4972-BCE7-77ADFEC09CFB}" destId="{DB88F6CF-AEAF-45B4-992D-DA50BFDBDF65}" srcOrd="0" destOrd="0" presId="urn:microsoft.com/office/officeart/2005/8/layout/vList2"/>
    <dgm:cxn modelId="{72145AE2-8670-43B8-BFA9-454EB1D4490B}" srcId="{900A850A-3AE7-4115-B9D9-2B853C629421}" destId="{A3744D7A-6469-4E2E-96EC-73A79664C5D8}" srcOrd="1" destOrd="0" parTransId="{67A7B08F-6516-47F1-BA6A-0327C8BDAF8C}" sibTransId="{92ADB04D-152C-495E-939D-A968A776F631}"/>
    <dgm:cxn modelId="{C6C01B7F-0C6B-4C41-84B9-AC7742C31E87}" type="presOf" srcId="{A3744D7A-6469-4E2E-96EC-73A79664C5D8}" destId="{1230F4F5-AD8D-4C71-A175-0E90AE8F87B9}" srcOrd="0" destOrd="0" presId="urn:microsoft.com/office/officeart/2005/8/layout/vList2"/>
    <dgm:cxn modelId="{F8E58F61-F3F0-4403-A82B-23DB80B44D43}" srcId="{900A850A-3AE7-4115-B9D9-2B853C629421}" destId="{7E72F5EA-FA13-455F-9EEE-6552B266BE34}" srcOrd="3" destOrd="0" parTransId="{D8C4205D-7C05-450E-8FD8-2B105C977B41}" sibTransId="{A35EA44F-7379-42C7-AB84-1122B9A8B2CB}"/>
    <dgm:cxn modelId="{DE432EAA-4C19-4D74-876E-F530CC88B0A3}" type="presParOf" srcId="{0B3989D0-726F-4B10-BAE7-F0095F6325AA}" destId="{DB88F6CF-AEAF-45B4-992D-DA50BFDBDF65}" srcOrd="0" destOrd="0" presId="urn:microsoft.com/office/officeart/2005/8/layout/vList2"/>
    <dgm:cxn modelId="{AA550449-7CBC-4977-B02A-4E9B012FBC50}" type="presParOf" srcId="{0B3989D0-726F-4B10-BAE7-F0095F6325AA}" destId="{37F751CE-5B68-4127-AD62-E0867204C469}" srcOrd="1" destOrd="0" presId="urn:microsoft.com/office/officeart/2005/8/layout/vList2"/>
    <dgm:cxn modelId="{1CE566D5-2756-4DBA-BD10-87969BC7822C}" type="presParOf" srcId="{0B3989D0-726F-4B10-BAE7-F0095F6325AA}" destId="{1230F4F5-AD8D-4C71-A175-0E90AE8F87B9}" srcOrd="2" destOrd="0" presId="urn:microsoft.com/office/officeart/2005/8/layout/vList2"/>
    <dgm:cxn modelId="{6F326319-C49A-42E9-8147-DE168F5C4C95}" type="presParOf" srcId="{0B3989D0-726F-4B10-BAE7-F0095F6325AA}" destId="{D80BBA18-D53A-4FF6-BBE0-23BB9CC2AD83}" srcOrd="3" destOrd="0" presId="urn:microsoft.com/office/officeart/2005/8/layout/vList2"/>
    <dgm:cxn modelId="{586FA277-5DFA-4BC4-80DF-D8FDDA0E1C8E}" type="presParOf" srcId="{0B3989D0-726F-4B10-BAE7-F0095F6325AA}" destId="{1D43A3B3-D378-41BE-9FFA-9C1E9F3907BE}" srcOrd="4" destOrd="0" presId="urn:microsoft.com/office/officeart/2005/8/layout/vList2"/>
    <dgm:cxn modelId="{09C127D6-49A4-40AE-B674-C325C9F90029}" type="presParOf" srcId="{0B3989D0-726F-4B10-BAE7-F0095F6325AA}" destId="{08EE319C-95B9-404A-82BB-BA46F80E50CA}" srcOrd="5" destOrd="0" presId="urn:microsoft.com/office/officeart/2005/8/layout/vList2"/>
    <dgm:cxn modelId="{BD328325-185B-4E3F-89F9-CB8DF4A84BDD}" type="presParOf" srcId="{0B3989D0-726F-4B10-BAE7-F0095F6325AA}" destId="{D0B3DEAA-97EB-4C0E-A22B-A05D1E83A7F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54FF4-68AD-4506-8061-B85DBC594743}">
      <dsp:nvSpPr>
        <dsp:cNvPr id="0" name=""/>
        <dsp:cNvSpPr/>
      </dsp:nvSpPr>
      <dsp:spPr>
        <a:xfrm>
          <a:off x="0" y="0"/>
          <a:ext cx="3849291" cy="3849291"/>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B6F3C0-E6A4-476D-AE91-8ABF84D084E7}">
      <dsp:nvSpPr>
        <dsp:cNvPr id="0" name=""/>
        <dsp:cNvSpPr/>
      </dsp:nvSpPr>
      <dsp:spPr>
        <a:xfrm>
          <a:off x="1924645" y="0"/>
          <a:ext cx="6304954" cy="3849291"/>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u-RU" sz="2300" kern="1200" smtClean="0"/>
            <a:t>Алатка за самооценување на вашите вештини и квалификации за јазици.</a:t>
          </a:r>
          <a:endParaRPr lang="en-US" sz="2300" kern="1200"/>
        </a:p>
      </dsp:txBody>
      <dsp:txXfrm>
        <a:off x="1924645" y="0"/>
        <a:ext cx="3152477" cy="1828413"/>
      </dsp:txXfrm>
    </dsp:sp>
    <dsp:sp modelId="{86565B02-DA70-40B1-BC56-743B53A86764}">
      <dsp:nvSpPr>
        <dsp:cNvPr id="0" name=""/>
        <dsp:cNvSpPr/>
      </dsp:nvSpPr>
      <dsp:spPr>
        <a:xfrm>
          <a:off x="1010438" y="1828413"/>
          <a:ext cx="1828413" cy="1828413"/>
        </a:xfrm>
        <a:prstGeom prst="pie">
          <a:avLst>
            <a:gd name="adj1" fmla="val 5400000"/>
            <a:gd name="adj2" fmla="val 1620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9D72F5-0A3A-4949-B53B-158FCF3833A0}">
      <dsp:nvSpPr>
        <dsp:cNvPr id="0" name=""/>
        <dsp:cNvSpPr/>
      </dsp:nvSpPr>
      <dsp:spPr>
        <a:xfrm>
          <a:off x="1924645" y="1828413"/>
          <a:ext cx="6304954" cy="1828413"/>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u-RU" sz="2300" kern="1200" smtClean="0"/>
            <a:t>Се состои од три полиња</a:t>
          </a:r>
          <a:endParaRPr lang="en-US" sz="2300" kern="1200"/>
        </a:p>
      </dsp:txBody>
      <dsp:txXfrm>
        <a:off x="1924645" y="1828413"/>
        <a:ext cx="3152477" cy="1828413"/>
      </dsp:txXfrm>
    </dsp:sp>
    <dsp:sp modelId="{BF8AA36C-EDE9-4A3C-9FFE-66C4021A5562}">
      <dsp:nvSpPr>
        <dsp:cNvPr id="0" name=""/>
        <dsp:cNvSpPr/>
      </dsp:nvSpPr>
      <dsp:spPr>
        <a:xfrm>
          <a:off x="5077122" y="1828413"/>
          <a:ext cx="3152477" cy="182841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rtl="0">
            <a:lnSpc>
              <a:spcPct val="90000"/>
            </a:lnSpc>
            <a:spcBef>
              <a:spcPct val="0"/>
            </a:spcBef>
            <a:spcAft>
              <a:spcPct val="15000"/>
            </a:spcAft>
            <a:buChar char="••"/>
          </a:pPr>
          <a:r>
            <a:rPr lang="ru-RU" sz="2600" kern="1200" smtClean="0"/>
            <a:t>Име и презиме</a:t>
          </a:r>
          <a:endParaRPr lang="en-US" sz="2600" kern="1200"/>
        </a:p>
        <a:p>
          <a:pPr marL="228600" lvl="1" indent="-228600" algn="l" defTabSz="1155700" rtl="0">
            <a:lnSpc>
              <a:spcPct val="90000"/>
            </a:lnSpc>
            <a:spcBef>
              <a:spcPct val="0"/>
            </a:spcBef>
            <a:spcAft>
              <a:spcPct val="15000"/>
            </a:spcAft>
            <a:buChar char="••"/>
          </a:pPr>
          <a:r>
            <a:rPr lang="ru-RU" sz="2600" kern="1200" smtClean="0"/>
            <a:t>Мајчин јазик</a:t>
          </a:r>
          <a:endParaRPr lang="en-US" sz="2600" kern="1200"/>
        </a:p>
        <a:p>
          <a:pPr marL="228600" lvl="1" indent="-228600" algn="l" defTabSz="1155700" rtl="0">
            <a:lnSpc>
              <a:spcPct val="90000"/>
            </a:lnSpc>
            <a:spcBef>
              <a:spcPct val="0"/>
            </a:spcBef>
            <a:spcAft>
              <a:spcPct val="15000"/>
            </a:spcAft>
            <a:buChar char="••"/>
          </a:pPr>
          <a:r>
            <a:rPr lang="ru-RU" sz="2600" kern="1200" smtClean="0"/>
            <a:t>Мрежа за самооценување</a:t>
          </a:r>
          <a:endParaRPr lang="en-US" sz="2600" kern="1200"/>
        </a:p>
      </dsp:txBody>
      <dsp:txXfrm>
        <a:off x="5077122" y="1828413"/>
        <a:ext cx="3152477" cy="18284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BD5E9-0FB3-4402-A2A0-9B2F8C1486C0}">
      <dsp:nvSpPr>
        <dsp:cNvPr id="0" name=""/>
        <dsp:cNvSpPr/>
      </dsp:nvSpPr>
      <dsp:spPr>
        <a:xfrm>
          <a:off x="0" y="128809"/>
          <a:ext cx="8229600" cy="92384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mk-MK" sz="1300" kern="1200" smtClean="0"/>
            <a:t>Ц1-Напреден корисник</a:t>
          </a:r>
          <a:endParaRPr lang="en-US" sz="1300" kern="1200"/>
        </a:p>
      </dsp:txBody>
      <dsp:txXfrm>
        <a:off x="45098" y="173907"/>
        <a:ext cx="8139404" cy="833648"/>
      </dsp:txXfrm>
    </dsp:sp>
    <dsp:sp modelId="{4690FDA3-E27D-4410-B23A-F0C73F91A79B}">
      <dsp:nvSpPr>
        <dsp:cNvPr id="0" name=""/>
        <dsp:cNvSpPr/>
      </dsp:nvSpPr>
      <dsp:spPr>
        <a:xfrm>
          <a:off x="0" y="1090093"/>
          <a:ext cx="8229600" cy="923844"/>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smtClean="0"/>
            <a:t>Можам да се изразувам течно и спонтано без многу очигледно да го барам соодветниот збор. Можам да го користам јазикот флексибилно и ефективно за социјални и професионални цели. Можам прецизно да формулирам идеи и мислења и вешто да се надоврзам на исказите на соговорниците. </a:t>
          </a:r>
          <a:endParaRPr lang="en-US" sz="1300" kern="1200"/>
        </a:p>
      </dsp:txBody>
      <dsp:txXfrm>
        <a:off x="45098" y="1135191"/>
        <a:ext cx="8139404" cy="833648"/>
      </dsp:txXfrm>
    </dsp:sp>
    <dsp:sp modelId="{1B2E9F77-91C5-4252-BA52-228134F38ABA}">
      <dsp:nvSpPr>
        <dsp:cNvPr id="0" name=""/>
        <dsp:cNvSpPr/>
      </dsp:nvSpPr>
      <dsp:spPr>
        <a:xfrm>
          <a:off x="0" y="2051377"/>
          <a:ext cx="8229600" cy="923844"/>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smtClean="0"/>
            <a:t>Ц2-Напреден корисник</a:t>
          </a:r>
          <a:endParaRPr lang="en-US" sz="1300" kern="1200"/>
        </a:p>
      </dsp:txBody>
      <dsp:txXfrm>
        <a:off x="45098" y="2096475"/>
        <a:ext cx="8139404" cy="833648"/>
      </dsp:txXfrm>
    </dsp:sp>
    <dsp:sp modelId="{7890AE62-1398-4E77-A448-13A054B495A4}">
      <dsp:nvSpPr>
        <dsp:cNvPr id="0" name=""/>
        <dsp:cNvSpPr/>
      </dsp:nvSpPr>
      <dsp:spPr>
        <a:xfrm>
          <a:off x="0" y="3012661"/>
          <a:ext cx="8229600" cy="923844"/>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ru-RU" sz="1300" kern="1200" smtClean="0"/>
            <a:t>Можам без напор да учествувам во секоја конверзација или дискусија и добро сум запознаен/а со идиоматските изрази и колоквијализми. Можам течно да се изразувам и прецизно да пренесам и пофини нијанси на значењето. Ако наидам на проблем, можам да се повратам и да се преформулирам околу тешкотијата толку вешто, што соговорниците речиси и нема да забележат. </a:t>
          </a:r>
          <a:endParaRPr lang="en-US" sz="1300" kern="1200"/>
        </a:p>
      </dsp:txBody>
      <dsp:txXfrm>
        <a:off x="45098" y="3057759"/>
        <a:ext cx="8139404" cy="83364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ED983-278B-42A0-87BB-B693C2CCE79B}">
      <dsp:nvSpPr>
        <dsp:cNvPr id="0" name=""/>
        <dsp:cNvSpPr/>
      </dsp:nvSpPr>
      <dsp:spPr>
        <a:xfrm>
          <a:off x="0" y="79187"/>
          <a:ext cx="8229600" cy="6703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mk-MK" sz="1200" kern="1200" smtClean="0"/>
            <a:t>А1 – Основен корисник</a:t>
          </a:r>
          <a:endParaRPr lang="en-US" sz="1200" kern="1200"/>
        </a:p>
      </dsp:txBody>
      <dsp:txXfrm>
        <a:off x="32724" y="111911"/>
        <a:ext cx="8164152" cy="604914"/>
      </dsp:txXfrm>
    </dsp:sp>
    <dsp:sp modelId="{9EA05582-C5E6-407C-B1CF-D573332C6E94}">
      <dsp:nvSpPr>
        <dsp:cNvPr id="0" name=""/>
        <dsp:cNvSpPr/>
      </dsp:nvSpPr>
      <dsp:spPr>
        <a:xfrm>
          <a:off x="0" y="784109"/>
          <a:ext cx="8229600" cy="6703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Можам да користам едноставни фрази и реченици за да го опишам местото на живеење и луѓето што ги познавам.</a:t>
          </a:r>
          <a:endParaRPr lang="en-US" sz="1200" kern="1200"/>
        </a:p>
      </dsp:txBody>
      <dsp:txXfrm>
        <a:off x="32724" y="816833"/>
        <a:ext cx="8164152" cy="604914"/>
      </dsp:txXfrm>
    </dsp:sp>
    <dsp:sp modelId="{9BEA26D4-9B58-4195-905D-87CEAA897FA6}">
      <dsp:nvSpPr>
        <dsp:cNvPr id="0" name=""/>
        <dsp:cNvSpPr/>
      </dsp:nvSpPr>
      <dsp:spPr>
        <a:xfrm>
          <a:off x="0" y="1489031"/>
          <a:ext cx="8229600" cy="6703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А2 – Основен корисник </a:t>
          </a:r>
          <a:endParaRPr lang="en-US" sz="1200" kern="1200"/>
        </a:p>
      </dsp:txBody>
      <dsp:txXfrm>
        <a:off x="32724" y="1521755"/>
        <a:ext cx="8164152" cy="604914"/>
      </dsp:txXfrm>
    </dsp:sp>
    <dsp:sp modelId="{25FCDAF9-4458-4A30-844B-4A10CAE1DC20}">
      <dsp:nvSpPr>
        <dsp:cNvPr id="0" name=""/>
        <dsp:cNvSpPr/>
      </dsp:nvSpPr>
      <dsp:spPr>
        <a:xfrm>
          <a:off x="0" y="2193953"/>
          <a:ext cx="8229600" cy="67036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Можам да користам низа фрази и реченици за да го опишам со едноставни зборови моето семејство и други луѓе, животните услови, моето образование и моето сегашно или скорешно вработување.</a:t>
          </a:r>
          <a:endParaRPr lang="en-US" sz="1200" kern="1200"/>
        </a:p>
      </dsp:txBody>
      <dsp:txXfrm>
        <a:off x="32724" y="2226677"/>
        <a:ext cx="8164152" cy="604914"/>
      </dsp:txXfrm>
    </dsp:sp>
    <dsp:sp modelId="{5FC4690E-701D-43D0-9567-CD056F52DF64}">
      <dsp:nvSpPr>
        <dsp:cNvPr id="0" name=""/>
        <dsp:cNvSpPr/>
      </dsp:nvSpPr>
      <dsp:spPr>
        <a:xfrm>
          <a:off x="0" y="2898875"/>
          <a:ext cx="8229600" cy="670362"/>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Б1 – Самостоен корисник </a:t>
          </a:r>
          <a:endParaRPr lang="en-US" sz="1200" kern="1200"/>
        </a:p>
      </dsp:txBody>
      <dsp:txXfrm>
        <a:off x="32724" y="2931599"/>
        <a:ext cx="8164152" cy="604914"/>
      </dsp:txXfrm>
    </dsp:sp>
    <dsp:sp modelId="{F320EBCA-3984-4030-B76A-4249CBD8A47B}">
      <dsp:nvSpPr>
        <dsp:cNvPr id="0" name=""/>
        <dsp:cNvSpPr/>
      </dsp:nvSpPr>
      <dsp:spPr>
        <a:xfrm>
          <a:off x="0" y="3603797"/>
          <a:ext cx="8229600" cy="6703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Можам да поврзувам фрази на едноставен начин за да опишам доживувања и настани, соништа, надежи и амбиции. Можам накусо да ги образложам и објаснам моите мислења и планови. Можам да раскажам сторија или да го пренесам дејството од некоја книга или филм и да ја опишам мојата реакција.</a:t>
          </a:r>
          <a:endParaRPr lang="en-US" sz="1200" kern="1200"/>
        </a:p>
      </dsp:txBody>
      <dsp:txXfrm>
        <a:off x="32724" y="3636521"/>
        <a:ext cx="8164152" cy="6049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E18F3-C9B1-4100-B3A0-208A49669DD2}">
      <dsp:nvSpPr>
        <dsp:cNvPr id="0" name=""/>
        <dsp:cNvSpPr/>
      </dsp:nvSpPr>
      <dsp:spPr>
        <a:xfrm>
          <a:off x="0" y="83246"/>
          <a:ext cx="8229600" cy="789188"/>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mk-MK" sz="1100" kern="1200" smtClean="0"/>
            <a:t>Б2 – Самостоен корисник</a:t>
          </a:r>
          <a:endParaRPr lang="en-US" sz="1100" kern="1200"/>
        </a:p>
      </dsp:txBody>
      <dsp:txXfrm>
        <a:off x="38525" y="121771"/>
        <a:ext cx="8152550" cy="712138"/>
      </dsp:txXfrm>
    </dsp:sp>
    <dsp:sp modelId="{0E2EC06E-9379-4296-93D2-3DCF2C6F4250}">
      <dsp:nvSpPr>
        <dsp:cNvPr id="0" name=""/>
        <dsp:cNvSpPr/>
      </dsp:nvSpPr>
      <dsp:spPr>
        <a:xfrm>
          <a:off x="0" y="912189"/>
          <a:ext cx="8229600" cy="684856"/>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dirty="0" smtClean="0"/>
            <a:t>Можам да направам јасни, детални описи за широк опсег на теми што се однесуваат на моето поле на интерес. Можам да објаснам гледиште на одредена тема претставувајќи ги предностите и слабите страни на различните можности. </a:t>
          </a:r>
          <a:endParaRPr lang="en-US" sz="1100" kern="1200" dirty="0"/>
        </a:p>
      </dsp:txBody>
      <dsp:txXfrm>
        <a:off x="33432" y="945621"/>
        <a:ext cx="8162736" cy="617992"/>
      </dsp:txXfrm>
    </dsp:sp>
    <dsp:sp modelId="{065BE7EA-E5A7-4E36-8371-6B5450E7711B}">
      <dsp:nvSpPr>
        <dsp:cNvPr id="0" name=""/>
        <dsp:cNvSpPr/>
      </dsp:nvSpPr>
      <dsp:spPr>
        <a:xfrm>
          <a:off x="0" y="1628725"/>
          <a:ext cx="8229600" cy="755628"/>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Ц1 – Напреден корисник </a:t>
          </a:r>
          <a:endParaRPr lang="en-US" sz="1100" kern="1200"/>
        </a:p>
      </dsp:txBody>
      <dsp:txXfrm>
        <a:off x="36887" y="1665612"/>
        <a:ext cx="8155826" cy="681854"/>
      </dsp:txXfrm>
    </dsp:sp>
    <dsp:sp modelId="{2DC610E0-0EDE-45AD-AE9D-1D8E8B936B33}">
      <dsp:nvSpPr>
        <dsp:cNvPr id="0" name=""/>
        <dsp:cNvSpPr/>
      </dsp:nvSpPr>
      <dsp:spPr>
        <a:xfrm>
          <a:off x="0" y="2416034"/>
          <a:ext cx="8229600" cy="436976"/>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Можам да направам јасни, детални описи на комплексни теми вклучувајќии поттеми, да развијам конкретни поенти и да заокружам со соодветен заклучок. </a:t>
          </a:r>
          <a:endParaRPr lang="en-US" sz="1100" kern="1200"/>
        </a:p>
      </dsp:txBody>
      <dsp:txXfrm>
        <a:off x="21331" y="2437365"/>
        <a:ext cx="8186938" cy="394314"/>
      </dsp:txXfrm>
    </dsp:sp>
    <dsp:sp modelId="{31FA47CF-4862-49F4-BD56-DBD89FF22086}">
      <dsp:nvSpPr>
        <dsp:cNvPr id="0" name=""/>
        <dsp:cNvSpPr/>
      </dsp:nvSpPr>
      <dsp:spPr>
        <a:xfrm>
          <a:off x="0" y="2884691"/>
          <a:ext cx="8229600" cy="836670"/>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Ц2 – Напреден корисник</a:t>
          </a:r>
          <a:endParaRPr lang="en-US" sz="1100" kern="1200"/>
        </a:p>
      </dsp:txBody>
      <dsp:txXfrm>
        <a:off x="40843" y="2925534"/>
        <a:ext cx="8147914" cy="754984"/>
      </dsp:txXfrm>
    </dsp:sp>
    <dsp:sp modelId="{B8D77D48-7166-4A55-9E11-CDE644E8D862}">
      <dsp:nvSpPr>
        <dsp:cNvPr id="0" name=""/>
        <dsp:cNvSpPr/>
      </dsp:nvSpPr>
      <dsp:spPr>
        <a:xfrm>
          <a:off x="0" y="3753041"/>
          <a:ext cx="8229600" cy="436976"/>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Можам да направам јасен, сосема течен опис или расправа во стил што е соодветен за контекстот и со ефективна логичка структура што ќе му помогне на слушателот да ги забележи и да ги запамети значајните поенти.</a:t>
          </a:r>
          <a:endParaRPr lang="en-US" sz="1100" kern="1200"/>
        </a:p>
      </dsp:txBody>
      <dsp:txXfrm>
        <a:off x="21331" y="3774372"/>
        <a:ext cx="8186938" cy="3943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8C2EF-9498-4C12-A50E-89106E7E0C1D}">
      <dsp:nvSpPr>
        <dsp:cNvPr id="0" name=""/>
        <dsp:cNvSpPr/>
      </dsp:nvSpPr>
      <dsp:spPr>
        <a:xfrm>
          <a:off x="0" y="303720"/>
          <a:ext cx="8229600" cy="94291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mk-MK" sz="1700" kern="1200" smtClean="0"/>
            <a:t>А1 – Основен корисник</a:t>
          </a:r>
          <a:endParaRPr lang="en-US" sz="1700" kern="1200"/>
        </a:p>
      </dsp:txBody>
      <dsp:txXfrm>
        <a:off x="46029" y="349749"/>
        <a:ext cx="8137542" cy="850852"/>
      </dsp:txXfrm>
    </dsp:sp>
    <dsp:sp modelId="{95F08869-BAF8-413F-AE95-6ACFBA998248}">
      <dsp:nvSpPr>
        <dsp:cNvPr id="0" name=""/>
        <dsp:cNvSpPr/>
      </dsp:nvSpPr>
      <dsp:spPr>
        <a:xfrm>
          <a:off x="0" y="1295591"/>
          <a:ext cx="8229600" cy="94291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smtClean="0"/>
            <a:t>Можам да напишам куса, едноставна разгледница, на пример за честитањепразник. Можам да пополнам формулари со лични податоци, на пример да ги напишам моето име и презиме, националност и адреса на хотелски формулар.</a:t>
          </a:r>
          <a:endParaRPr lang="en-US" sz="1700" kern="1200"/>
        </a:p>
      </dsp:txBody>
      <dsp:txXfrm>
        <a:off x="46029" y="1341620"/>
        <a:ext cx="8137542" cy="850852"/>
      </dsp:txXfrm>
    </dsp:sp>
    <dsp:sp modelId="{8673869E-5EF4-495A-BDD4-E5E08126CE8B}">
      <dsp:nvSpPr>
        <dsp:cNvPr id="0" name=""/>
        <dsp:cNvSpPr/>
      </dsp:nvSpPr>
      <dsp:spPr>
        <a:xfrm>
          <a:off x="0" y="2287461"/>
          <a:ext cx="8229600" cy="94291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smtClean="0"/>
            <a:t>А2 – Основен корисник </a:t>
          </a:r>
          <a:endParaRPr lang="en-US" sz="1700" kern="1200"/>
        </a:p>
      </dsp:txBody>
      <dsp:txXfrm>
        <a:off x="46029" y="2333490"/>
        <a:ext cx="8137542" cy="850852"/>
      </dsp:txXfrm>
    </dsp:sp>
    <dsp:sp modelId="{B15642C6-B0C6-40A8-9D3D-CCAD2ABBDB02}">
      <dsp:nvSpPr>
        <dsp:cNvPr id="0" name=""/>
        <dsp:cNvSpPr/>
      </dsp:nvSpPr>
      <dsp:spPr>
        <a:xfrm>
          <a:off x="0" y="3279331"/>
          <a:ext cx="8229600" cy="94291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smtClean="0"/>
            <a:t>Можам да напишам куси, едноставни белешки и пораки кои се однесуваат на нешта од области на непосредна потреба. Можам да напишам многу кусо лично писмо, на пример да му се заблагодарам некому за нешто.</a:t>
          </a:r>
          <a:endParaRPr lang="en-US" sz="1700" kern="1200"/>
        </a:p>
      </dsp:txBody>
      <dsp:txXfrm>
        <a:off x="46029" y="3325360"/>
        <a:ext cx="8137542" cy="85085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1C250-71BC-4A20-BAFA-94458A186402}">
      <dsp:nvSpPr>
        <dsp:cNvPr id="0" name=""/>
        <dsp:cNvSpPr/>
      </dsp:nvSpPr>
      <dsp:spPr>
        <a:xfrm>
          <a:off x="0" y="75368"/>
          <a:ext cx="8229600" cy="1061406"/>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mk-MK" sz="1500" kern="1200" smtClean="0"/>
            <a:t>Б1- Самостоен корисник</a:t>
          </a:r>
          <a:endParaRPr lang="en-US" sz="1500" kern="1200"/>
        </a:p>
      </dsp:txBody>
      <dsp:txXfrm>
        <a:off x="51814" y="127182"/>
        <a:ext cx="8125972" cy="957778"/>
      </dsp:txXfrm>
    </dsp:sp>
    <dsp:sp modelId="{CB4F82F3-2FB5-42CC-9846-DD66A20D610E}">
      <dsp:nvSpPr>
        <dsp:cNvPr id="0" name=""/>
        <dsp:cNvSpPr/>
      </dsp:nvSpPr>
      <dsp:spPr>
        <a:xfrm>
          <a:off x="0" y="1179974"/>
          <a:ext cx="8229600" cy="1061406"/>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Можам да напишам едноставен врзан текст на теми што ми се познати или ми се од личен интерес. Можам да пишувам лични писма, опишувајќи доживувања и впечатоци. </a:t>
          </a:r>
          <a:endParaRPr lang="en-US" sz="1500" kern="1200"/>
        </a:p>
      </dsp:txBody>
      <dsp:txXfrm>
        <a:off x="51814" y="1231788"/>
        <a:ext cx="8125972" cy="957778"/>
      </dsp:txXfrm>
    </dsp:sp>
    <dsp:sp modelId="{F92AEF8F-B1E8-46EF-9746-77E21CA7A457}">
      <dsp:nvSpPr>
        <dsp:cNvPr id="0" name=""/>
        <dsp:cNvSpPr/>
      </dsp:nvSpPr>
      <dsp:spPr>
        <a:xfrm>
          <a:off x="0" y="2284581"/>
          <a:ext cx="8229600" cy="1061406"/>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Б2 – Самостоен корисник</a:t>
          </a:r>
          <a:endParaRPr lang="en-US" sz="1500" kern="1200"/>
        </a:p>
      </dsp:txBody>
      <dsp:txXfrm>
        <a:off x="51814" y="2336395"/>
        <a:ext cx="8125972" cy="957778"/>
      </dsp:txXfrm>
    </dsp:sp>
    <dsp:sp modelId="{B69AF9D3-962F-4278-8295-E58037223A71}">
      <dsp:nvSpPr>
        <dsp:cNvPr id="0" name=""/>
        <dsp:cNvSpPr/>
      </dsp:nvSpPr>
      <dsp:spPr>
        <a:xfrm>
          <a:off x="0" y="3389188"/>
          <a:ext cx="8229600" cy="1061406"/>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Можам да напишам јасен, детален текст за широк опсег на теми што се однесуваат на моите интереси. Можам да напишам есеј или извештај, да пренесам информација или да дадам образложение за или против одредено гледиште. Можам да пишувам писма истакнувајќи го личното значење нанастаните или искуствата.</a:t>
          </a:r>
          <a:endParaRPr lang="en-US" sz="1500" kern="1200"/>
        </a:p>
      </dsp:txBody>
      <dsp:txXfrm>
        <a:off x="51814" y="3441002"/>
        <a:ext cx="8125972" cy="95777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AE4A2-31F3-4654-A5B8-CA3585B765BF}">
      <dsp:nvSpPr>
        <dsp:cNvPr id="0" name=""/>
        <dsp:cNvSpPr/>
      </dsp:nvSpPr>
      <dsp:spPr>
        <a:xfrm>
          <a:off x="0" y="84503"/>
          <a:ext cx="8229600" cy="10568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mk-MK" sz="1500" kern="1200" smtClean="0"/>
            <a:t>Ц1 – Напреден корисник </a:t>
          </a:r>
          <a:endParaRPr lang="en-US" sz="1500" kern="1200"/>
        </a:p>
      </dsp:txBody>
      <dsp:txXfrm>
        <a:off x="51591" y="136094"/>
        <a:ext cx="8126418" cy="953657"/>
      </dsp:txXfrm>
    </dsp:sp>
    <dsp:sp modelId="{36E11496-9413-46D1-9EB3-2120E0C1F812}">
      <dsp:nvSpPr>
        <dsp:cNvPr id="0" name=""/>
        <dsp:cNvSpPr/>
      </dsp:nvSpPr>
      <dsp:spPr>
        <a:xfrm>
          <a:off x="0" y="1184542"/>
          <a:ext cx="8229600" cy="1056839"/>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Можам да се изразувам со јасни, добро структурирани текстови, изразувајќи гигледиштата во поопширна форма. Можам да пишувам за комплексни теми во писмо, есеј или извештај, нагласувајќи го она што мислам дека е главно прашање. Можам да одберам стил соодветен за планираниот читател. </a:t>
          </a:r>
          <a:endParaRPr lang="en-US" sz="1500" kern="1200"/>
        </a:p>
      </dsp:txBody>
      <dsp:txXfrm>
        <a:off x="51591" y="1236133"/>
        <a:ext cx="8126418" cy="953657"/>
      </dsp:txXfrm>
    </dsp:sp>
    <dsp:sp modelId="{65F395D1-8564-4A6D-82AD-1096A4A91607}">
      <dsp:nvSpPr>
        <dsp:cNvPr id="0" name=""/>
        <dsp:cNvSpPr/>
      </dsp:nvSpPr>
      <dsp:spPr>
        <a:xfrm>
          <a:off x="0" y="2284581"/>
          <a:ext cx="8229600" cy="1056839"/>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Ц2 – Напреден корисник</a:t>
          </a:r>
          <a:endParaRPr lang="en-US" sz="1500" kern="1200"/>
        </a:p>
      </dsp:txBody>
      <dsp:txXfrm>
        <a:off x="51591" y="2336172"/>
        <a:ext cx="8126418" cy="953657"/>
      </dsp:txXfrm>
    </dsp:sp>
    <dsp:sp modelId="{FA13E77A-978F-4776-98A0-14EECCDB646E}">
      <dsp:nvSpPr>
        <dsp:cNvPr id="0" name=""/>
        <dsp:cNvSpPr/>
      </dsp:nvSpPr>
      <dsp:spPr>
        <a:xfrm>
          <a:off x="0" y="3384620"/>
          <a:ext cx="8229600" cy="1056839"/>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Можам да напишам јасен, сосема течен текст во соодветен стил. Можам данапишам комплексни писма, извештаи или статии кои го претставуваат предметот со ефективна логична структура што ќе му помогне наслушателот да ги забележи и да ги запамети значајните поенти. Можам да пишувам резимеа или рецензии на професионални или книжевни дела.</a:t>
          </a:r>
          <a:endParaRPr lang="en-US" sz="1500" kern="1200"/>
        </a:p>
      </dsp:txBody>
      <dsp:txXfrm>
        <a:off x="51591" y="3436211"/>
        <a:ext cx="8126418" cy="9536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EEBEB-E9A7-430A-B8BD-80A1747F6E89}">
      <dsp:nvSpPr>
        <dsp:cNvPr id="0" name=""/>
        <dsp:cNvSpPr/>
      </dsp:nvSpPr>
      <dsp:spPr>
        <a:xfrm>
          <a:off x="2252937" y="199877"/>
          <a:ext cx="3723724" cy="2809997"/>
        </a:xfrm>
        <a:prstGeom prst="pie">
          <a:avLst>
            <a:gd name="adj1" fmla="val 16200000"/>
            <a:gd name="adj2" fmla="val 2052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ru-RU" sz="1000" kern="1200" dirty="0" smtClean="0"/>
            <a:t>Заедничка европска референтна рамка за јазици - Само-оценувачка матрица .</a:t>
          </a:r>
          <a:endParaRPr lang="en-US" sz="1000" kern="1200" dirty="0"/>
        </a:p>
      </dsp:txBody>
      <dsp:txXfrm>
        <a:off x="4161789" y="619704"/>
        <a:ext cx="1263406" cy="652320"/>
      </dsp:txXfrm>
    </dsp:sp>
    <dsp:sp modelId="{2D0BFB15-D032-498A-8221-217F16ABDBD7}">
      <dsp:nvSpPr>
        <dsp:cNvPr id="0" name=""/>
        <dsp:cNvSpPr/>
      </dsp:nvSpPr>
      <dsp:spPr>
        <a:xfrm>
          <a:off x="2611451" y="335359"/>
          <a:ext cx="2809997" cy="2809997"/>
        </a:xfrm>
        <a:prstGeom prst="pie">
          <a:avLst>
            <a:gd name="adj1" fmla="val 20520000"/>
            <a:gd name="adj2" fmla="val 324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ru-RU" sz="1000" kern="1200" smtClean="0"/>
            <a:t>Истата е поделна на три дела и тоа</a:t>
          </a:r>
          <a:r>
            <a:rPr lang="en-US" sz="1000" kern="1200" smtClean="0"/>
            <a:t>:</a:t>
          </a:r>
          <a:endParaRPr lang="en-US" sz="1000" kern="1200"/>
        </a:p>
      </dsp:txBody>
      <dsp:txXfrm>
        <a:off x="4447985" y="1606549"/>
        <a:ext cx="836308" cy="705844"/>
      </dsp:txXfrm>
    </dsp:sp>
    <dsp:sp modelId="{FC53FF1C-5F01-475D-99EA-BF9720437F3F}">
      <dsp:nvSpPr>
        <dsp:cNvPr id="0" name=""/>
        <dsp:cNvSpPr/>
      </dsp:nvSpPr>
      <dsp:spPr>
        <a:xfrm>
          <a:off x="2611451" y="335359"/>
          <a:ext cx="2809997" cy="2809997"/>
        </a:xfrm>
        <a:prstGeom prst="pie">
          <a:avLst>
            <a:gd name="adj1" fmla="val 3240000"/>
            <a:gd name="adj2" fmla="val 756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US" sz="1000" kern="1200" smtClean="0"/>
            <a:t>-</a:t>
          </a:r>
          <a:r>
            <a:rPr lang="mk-MK" sz="1000" kern="1200" smtClean="0"/>
            <a:t>Разбирање</a:t>
          </a:r>
          <a:endParaRPr lang="en-US" sz="1000" kern="1200"/>
        </a:p>
      </dsp:txBody>
      <dsp:txXfrm>
        <a:off x="3514664" y="2442857"/>
        <a:ext cx="1003570" cy="602142"/>
      </dsp:txXfrm>
    </dsp:sp>
    <dsp:sp modelId="{F5E5F14D-14E8-4E33-A91F-EE5C543E858F}">
      <dsp:nvSpPr>
        <dsp:cNvPr id="0" name=""/>
        <dsp:cNvSpPr/>
      </dsp:nvSpPr>
      <dsp:spPr>
        <a:xfrm>
          <a:off x="2611451" y="335359"/>
          <a:ext cx="2809997" cy="2809997"/>
        </a:xfrm>
        <a:prstGeom prst="pie">
          <a:avLst>
            <a:gd name="adj1" fmla="val 7560000"/>
            <a:gd name="adj2" fmla="val 1188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mk-MK" sz="1000" kern="1200" smtClean="0"/>
            <a:t>-Зборување</a:t>
          </a:r>
          <a:endParaRPr lang="en-US" sz="1000" kern="1200"/>
        </a:p>
      </dsp:txBody>
      <dsp:txXfrm>
        <a:off x="2745260" y="1606549"/>
        <a:ext cx="836308" cy="705844"/>
      </dsp:txXfrm>
    </dsp:sp>
    <dsp:sp modelId="{395BC6CB-CF6E-4E31-8A1A-A3936A94491C}">
      <dsp:nvSpPr>
        <dsp:cNvPr id="0" name=""/>
        <dsp:cNvSpPr/>
      </dsp:nvSpPr>
      <dsp:spPr>
        <a:xfrm>
          <a:off x="2611451" y="335359"/>
          <a:ext cx="2809997" cy="2809997"/>
        </a:xfrm>
        <a:prstGeom prst="pie">
          <a:avLst>
            <a:gd name="adj1" fmla="val 11880000"/>
            <a:gd name="adj2" fmla="val 162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mk-MK" sz="1000" kern="1200" smtClean="0"/>
            <a:t>-Пишување</a:t>
          </a:r>
          <a:endParaRPr lang="en-US" sz="1000" kern="1200"/>
        </a:p>
      </dsp:txBody>
      <dsp:txXfrm>
        <a:off x="3021242" y="763549"/>
        <a:ext cx="953391" cy="6523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64EAF-D9E9-4FB8-A4BC-FFAFF9183627}">
      <dsp:nvSpPr>
        <dsp:cNvPr id="0" name=""/>
        <dsp:cNvSpPr/>
      </dsp:nvSpPr>
      <dsp:spPr>
        <a:xfrm>
          <a:off x="0" y="335991"/>
          <a:ext cx="8229600" cy="782089"/>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mk-MK" sz="1400" kern="1200" smtClean="0"/>
            <a:t>Слушање А1- Основен корисник</a:t>
          </a:r>
          <a:endParaRPr lang="en-US" sz="1400" kern="1200"/>
        </a:p>
      </dsp:txBody>
      <dsp:txXfrm>
        <a:off x="38178" y="374169"/>
        <a:ext cx="8153244" cy="705733"/>
      </dsp:txXfrm>
    </dsp:sp>
    <dsp:sp modelId="{D91737D5-82D3-468E-9269-5D1598248E0A}">
      <dsp:nvSpPr>
        <dsp:cNvPr id="0" name=""/>
        <dsp:cNvSpPr/>
      </dsp:nvSpPr>
      <dsp:spPr>
        <a:xfrm>
          <a:off x="0" y="1158400"/>
          <a:ext cx="8229600" cy="782089"/>
        </a:xfrm>
        <a:prstGeom prst="roundRect">
          <a:avLst/>
        </a:prstGeom>
        <a:solidFill>
          <a:schemeClr val="accent2">
            <a:shade val="80000"/>
            <a:hueOff val="-11957"/>
            <a:satOff val="-1341"/>
            <a:lumOff val="85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Можам да препознаам познати зборови и најосновни фрази за себе, моето семејство и непосредната конкретна околина, кога луѓето зборуваат бавно и јасно.</a:t>
          </a:r>
          <a:endParaRPr lang="en-US" sz="1400" kern="1200"/>
        </a:p>
      </dsp:txBody>
      <dsp:txXfrm>
        <a:off x="38178" y="1196578"/>
        <a:ext cx="8153244" cy="705733"/>
      </dsp:txXfrm>
    </dsp:sp>
    <dsp:sp modelId="{5BA7FDBF-EAA4-4910-8C8A-FAED540BBF88}">
      <dsp:nvSpPr>
        <dsp:cNvPr id="0" name=""/>
        <dsp:cNvSpPr/>
      </dsp:nvSpPr>
      <dsp:spPr>
        <a:xfrm>
          <a:off x="0" y="1980809"/>
          <a:ext cx="8229600" cy="782089"/>
        </a:xfrm>
        <a:prstGeom prst="roundRect">
          <a:avLst/>
        </a:prstGeom>
        <a:solidFill>
          <a:schemeClr val="accent2">
            <a:shade val="80000"/>
            <a:hueOff val="-23915"/>
            <a:satOff val="-2683"/>
            <a:lumOff val="171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А2- Основен корисник</a:t>
          </a:r>
          <a:endParaRPr lang="en-US" sz="1400" kern="1200"/>
        </a:p>
      </dsp:txBody>
      <dsp:txXfrm>
        <a:off x="38178" y="2018987"/>
        <a:ext cx="8153244" cy="705733"/>
      </dsp:txXfrm>
    </dsp:sp>
    <dsp:sp modelId="{0AF00D4A-D324-4E3F-8EE6-B4852EB29CC0}">
      <dsp:nvSpPr>
        <dsp:cNvPr id="0" name=""/>
        <dsp:cNvSpPr/>
      </dsp:nvSpPr>
      <dsp:spPr>
        <a:xfrm>
          <a:off x="0" y="2803218"/>
          <a:ext cx="8229600" cy="782089"/>
        </a:xfrm>
        <a:prstGeom prst="roundRect">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Можам да разберам фрази и најчесто користени зборови што сеоднесуваат на области од најнепосредна лична важност (на пр. најосновни лични и семејни информации, шопинг, локална околина, вработување). Можам да ја фатам главната поента во куси, јасни, едноставни пораки и соопштенија.</a:t>
          </a:r>
          <a:endParaRPr lang="en-US" sz="1400" kern="1200"/>
        </a:p>
      </dsp:txBody>
      <dsp:txXfrm>
        <a:off x="38178" y="2841396"/>
        <a:ext cx="8153244" cy="7057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12F9B-FC91-4879-BB27-3862845529C3}">
      <dsp:nvSpPr>
        <dsp:cNvPr id="0" name=""/>
        <dsp:cNvSpPr/>
      </dsp:nvSpPr>
      <dsp:spPr>
        <a:xfrm>
          <a:off x="0" y="35415"/>
          <a:ext cx="8229600" cy="98638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mk-MK" sz="1400" kern="1200" smtClean="0"/>
            <a:t>Б1- Самостоен корисник</a:t>
          </a:r>
          <a:endParaRPr lang="en-US" sz="1400" kern="1200"/>
        </a:p>
      </dsp:txBody>
      <dsp:txXfrm>
        <a:off x="48151" y="83566"/>
        <a:ext cx="8133298" cy="890081"/>
      </dsp:txXfrm>
    </dsp:sp>
    <dsp:sp modelId="{757FF226-9E8C-4676-A759-C2369DAF155F}">
      <dsp:nvSpPr>
        <dsp:cNvPr id="0" name=""/>
        <dsp:cNvSpPr/>
      </dsp:nvSpPr>
      <dsp:spPr>
        <a:xfrm>
          <a:off x="0" y="1062118"/>
          <a:ext cx="8229600" cy="986383"/>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Можам да ги разберам главните поенти на јасен стандарден говор за познати нешта со кои редовно се среќавам на работа, во училиште, во слободно време и сл. Можам да ја разберам главната поента на многу радио и ТВ-програми за тековни настани или за теми од личен или професионален интерес, кога изговорот е релативно бавен и јасен.</a:t>
          </a:r>
          <a:endParaRPr lang="en-US" sz="1400" kern="1200"/>
        </a:p>
      </dsp:txBody>
      <dsp:txXfrm>
        <a:off x="48151" y="1110269"/>
        <a:ext cx="8133298" cy="890081"/>
      </dsp:txXfrm>
    </dsp:sp>
    <dsp:sp modelId="{83D639ED-6742-43FE-BC90-F1BDF73252FA}">
      <dsp:nvSpPr>
        <dsp:cNvPr id="0" name=""/>
        <dsp:cNvSpPr/>
      </dsp:nvSpPr>
      <dsp:spPr>
        <a:xfrm>
          <a:off x="0" y="2088821"/>
          <a:ext cx="8229600" cy="986383"/>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Б2- Самостоен корисник</a:t>
          </a:r>
          <a:endParaRPr lang="en-US" sz="1400" kern="1200"/>
        </a:p>
      </dsp:txBody>
      <dsp:txXfrm>
        <a:off x="48151" y="2136972"/>
        <a:ext cx="8133298" cy="890081"/>
      </dsp:txXfrm>
    </dsp:sp>
    <dsp:sp modelId="{3115290A-7E86-46E0-9650-3B1360E35219}">
      <dsp:nvSpPr>
        <dsp:cNvPr id="0" name=""/>
        <dsp:cNvSpPr/>
      </dsp:nvSpPr>
      <dsp:spPr>
        <a:xfrm>
          <a:off x="0" y="3115524"/>
          <a:ext cx="8229600" cy="986383"/>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Можам да разберам подолг говор или предавања и да следам отвореникомплексни искази на аргументи до колку темата ми е во доволна мера позната. Можам да ги разбирам повеќето вести на ТВ и програмите за тековни настани. Можам да ги разберам повеќето филмови на стандарден јазик.</a:t>
          </a:r>
          <a:r>
            <a:rPr lang="en-US" sz="1400" kern="1200" smtClean="0"/>
            <a:t/>
          </a:r>
          <a:br>
            <a:rPr lang="en-US" sz="1400" kern="1200" smtClean="0"/>
          </a:br>
          <a:endParaRPr lang="en-US" sz="1400" kern="1200"/>
        </a:p>
      </dsp:txBody>
      <dsp:txXfrm>
        <a:off x="48151" y="3163675"/>
        <a:ext cx="8133298" cy="8900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35703-18EC-42D0-80FA-12225D87901A}">
      <dsp:nvSpPr>
        <dsp:cNvPr id="0" name=""/>
        <dsp:cNvSpPr/>
      </dsp:nvSpPr>
      <dsp:spPr>
        <a:xfrm>
          <a:off x="0" y="73396"/>
          <a:ext cx="8229600" cy="942910"/>
        </a:xfrm>
        <a:prstGeom prst="roundRect">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mk-MK" sz="1700" kern="1200" smtClean="0"/>
            <a:t>Ц1- Напреден корисник</a:t>
          </a:r>
          <a:endParaRPr lang="en-US" sz="1700" kern="1200"/>
        </a:p>
      </dsp:txBody>
      <dsp:txXfrm>
        <a:off x="46029" y="119425"/>
        <a:ext cx="8137542" cy="850852"/>
      </dsp:txXfrm>
    </dsp:sp>
    <dsp:sp modelId="{ACF51465-9957-4838-87CE-23ADA15DCA62}">
      <dsp:nvSpPr>
        <dsp:cNvPr id="0" name=""/>
        <dsp:cNvSpPr/>
      </dsp:nvSpPr>
      <dsp:spPr>
        <a:xfrm>
          <a:off x="0" y="1065267"/>
          <a:ext cx="8229600" cy="942910"/>
        </a:xfrm>
        <a:prstGeom prst="roundRect">
          <a:avLst/>
        </a:prstGeom>
        <a:solidFill>
          <a:schemeClr val="accent5">
            <a:shade val="50000"/>
            <a:hueOff val="126486"/>
            <a:satOff val="-2798"/>
            <a:lumOff val="209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smtClean="0"/>
            <a:t>Можам да разберам подолг говор дури и кога не е јасно структуриран и кога врските се само имплицирани, а не се експлицитно сигнализирани. Можам да ги разбирам телевизиските програми и филмови без преголем напор. </a:t>
          </a:r>
          <a:endParaRPr lang="en-US" sz="1700" kern="1200"/>
        </a:p>
      </dsp:txBody>
      <dsp:txXfrm>
        <a:off x="46029" y="1111296"/>
        <a:ext cx="8137542" cy="850852"/>
      </dsp:txXfrm>
    </dsp:sp>
    <dsp:sp modelId="{851E1E90-3060-447C-840D-8D7316DA61B6}">
      <dsp:nvSpPr>
        <dsp:cNvPr id="0" name=""/>
        <dsp:cNvSpPr/>
      </dsp:nvSpPr>
      <dsp:spPr>
        <a:xfrm>
          <a:off x="0" y="2057137"/>
          <a:ext cx="8229600" cy="942910"/>
        </a:xfrm>
        <a:prstGeom prst="roundRect">
          <a:avLst/>
        </a:prstGeom>
        <a:solidFill>
          <a:schemeClr val="accent5">
            <a:shade val="50000"/>
            <a:hueOff val="252972"/>
            <a:satOff val="-5595"/>
            <a:lumOff val="419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smtClean="0"/>
            <a:t>Ц2- Напреден корисник</a:t>
          </a:r>
          <a:endParaRPr lang="en-US" sz="1700" kern="1200"/>
        </a:p>
      </dsp:txBody>
      <dsp:txXfrm>
        <a:off x="46029" y="2103166"/>
        <a:ext cx="8137542" cy="850852"/>
      </dsp:txXfrm>
    </dsp:sp>
    <dsp:sp modelId="{66EEEF5D-74E6-482D-B312-2B10A3740CA2}">
      <dsp:nvSpPr>
        <dsp:cNvPr id="0" name=""/>
        <dsp:cNvSpPr/>
      </dsp:nvSpPr>
      <dsp:spPr>
        <a:xfrm>
          <a:off x="0" y="3049007"/>
          <a:ext cx="8229600" cy="942910"/>
        </a:xfrm>
        <a:prstGeom prst="roundRect">
          <a:avLst/>
        </a:prstGeom>
        <a:solidFill>
          <a:schemeClr val="accent5">
            <a:shade val="50000"/>
            <a:hueOff val="126486"/>
            <a:satOff val="-2798"/>
            <a:lumOff val="209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smtClean="0"/>
            <a:t>Без тешкотија го разбирам секој вид говорен јазик, било да е во живо или преку медиуми, дури и кога е изговорен со голема брзина од роден зборувач, под услов претходно да сум имал/а време да се запознаам со акцентот. </a:t>
          </a:r>
          <a:endParaRPr lang="en-US" sz="1700" kern="1200"/>
        </a:p>
      </dsp:txBody>
      <dsp:txXfrm>
        <a:off x="46029" y="3095036"/>
        <a:ext cx="8137542" cy="8508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B5171-352C-4790-824F-B13D5D4E3AF7}">
      <dsp:nvSpPr>
        <dsp:cNvPr id="0" name=""/>
        <dsp:cNvSpPr/>
      </dsp:nvSpPr>
      <dsp:spPr>
        <a:xfrm>
          <a:off x="0" y="0"/>
          <a:ext cx="4137323" cy="413732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3514E2-62F3-488F-A30D-D6CBDD6A1D8B}">
      <dsp:nvSpPr>
        <dsp:cNvPr id="0" name=""/>
        <dsp:cNvSpPr/>
      </dsp:nvSpPr>
      <dsp:spPr>
        <a:xfrm>
          <a:off x="2068661" y="0"/>
          <a:ext cx="6160938" cy="413732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mk-MK" sz="1200" kern="1200" smtClean="0"/>
            <a:t>А1-Основен корисник</a:t>
          </a:r>
          <a:endParaRPr lang="en-US" sz="1200" kern="1200"/>
        </a:p>
      </dsp:txBody>
      <dsp:txXfrm>
        <a:off x="2068661" y="0"/>
        <a:ext cx="6160938" cy="661971"/>
      </dsp:txXfrm>
    </dsp:sp>
    <dsp:sp modelId="{D02A0493-B491-4D9C-BD46-295159683423}">
      <dsp:nvSpPr>
        <dsp:cNvPr id="0" name=""/>
        <dsp:cNvSpPr/>
      </dsp:nvSpPr>
      <dsp:spPr>
        <a:xfrm>
          <a:off x="434418" y="661971"/>
          <a:ext cx="3268485" cy="3268485"/>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3D96AD-05C4-41F1-81D9-BBAD55930F96}">
      <dsp:nvSpPr>
        <dsp:cNvPr id="0" name=""/>
        <dsp:cNvSpPr/>
      </dsp:nvSpPr>
      <dsp:spPr>
        <a:xfrm>
          <a:off x="2068661" y="661971"/>
          <a:ext cx="6160938" cy="326848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smtClean="0"/>
            <a:t>Можам да разберам познати имиња, зборови и наједноставни реченици, на пример на известувања и плакати или во каталози.</a:t>
          </a:r>
          <a:endParaRPr lang="en-US" sz="1200" kern="1200"/>
        </a:p>
      </dsp:txBody>
      <dsp:txXfrm>
        <a:off x="2068661" y="661971"/>
        <a:ext cx="6160938" cy="661971"/>
      </dsp:txXfrm>
    </dsp:sp>
    <dsp:sp modelId="{FD62AB3B-57F6-4853-9ED7-AC786169F658}">
      <dsp:nvSpPr>
        <dsp:cNvPr id="0" name=""/>
        <dsp:cNvSpPr/>
      </dsp:nvSpPr>
      <dsp:spPr>
        <a:xfrm>
          <a:off x="868837" y="1323943"/>
          <a:ext cx="2399647" cy="239964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F36A2C-155F-4087-A057-5B34021E97A6}">
      <dsp:nvSpPr>
        <dsp:cNvPr id="0" name=""/>
        <dsp:cNvSpPr/>
      </dsp:nvSpPr>
      <dsp:spPr>
        <a:xfrm>
          <a:off x="2068661" y="1323943"/>
          <a:ext cx="6160938" cy="239964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smtClean="0"/>
            <a:t>А2- Основен корисникМожам да читам многу куси, едноставни текстови. Можам да најдам конкретни, предвидливи информации во едноставни секојдневни материјали, како: реклами, проспекти, менија и возни редови и можам да разберам куси лични писма. </a:t>
          </a:r>
          <a:endParaRPr lang="en-US" sz="1200" kern="1200" dirty="0"/>
        </a:p>
      </dsp:txBody>
      <dsp:txXfrm>
        <a:off x="2068661" y="1323943"/>
        <a:ext cx="6160938" cy="661971"/>
      </dsp:txXfrm>
    </dsp:sp>
    <dsp:sp modelId="{DD8B8DD7-6C12-4605-89F3-3102399F473C}">
      <dsp:nvSpPr>
        <dsp:cNvPr id="0" name=""/>
        <dsp:cNvSpPr/>
      </dsp:nvSpPr>
      <dsp:spPr>
        <a:xfrm>
          <a:off x="1303256" y="1985915"/>
          <a:ext cx="1530809" cy="153080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CD5B6A-5CAE-4855-8F12-0A94C4F4BB35}">
      <dsp:nvSpPr>
        <dsp:cNvPr id="0" name=""/>
        <dsp:cNvSpPr/>
      </dsp:nvSpPr>
      <dsp:spPr>
        <a:xfrm>
          <a:off x="2068661" y="1985915"/>
          <a:ext cx="6160938" cy="153080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smtClean="0"/>
            <a:t>Б1- Самостоен корисник</a:t>
          </a:r>
          <a:endParaRPr lang="en-US" sz="1200" kern="1200"/>
        </a:p>
      </dsp:txBody>
      <dsp:txXfrm>
        <a:off x="2068661" y="1985915"/>
        <a:ext cx="6160938" cy="661971"/>
      </dsp:txXfrm>
    </dsp:sp>
    <dsp:sp modelId="{E6AF7F0C-9667-4BF4-91D9-7876BFB6F7F4}">
      <dsp:nvSpPr>
        <dsp:cNvPr id="0" name=""/>
        <dsp:cNvSpPr/>
      </dsp:nvSpPr>
      <dsp:spPr>
        <a:xfrm>
          <a:off x="1737675" y="2647886"/>
          <a:ext cx="661971" cy="66197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D099DC-C90B-4191-87CD-CDBC22C5A63D}">
      <dsp:nvSpPr>
        <dsp:cNvPr id="0" name=""/>
        <dsp:cNvSpPr/>
      </dsp:nvSpPr>
      <dsp:spPr>
        <a:xfrm>
          <a:off x="2068661" y="2647886"/>
          <a:ext cx="6160938" cy="66197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smtClean="0"/>
            <a:t>Можам да разберам текстови составени главно на често користен секојдневен јазик или јазик поврзан со професијата. Можам да разберам описи на настани, чувства и желби во лични писма.</a:t>
          </a:r>
          <a:endParaRPr lang="en-US" sz="1200" kern="1200"/>
        </a:p>
      </dsp:txBody>
      <dsp:txXfrm>
        <a:off x="2068661" y="2647886"/>
        <a:ext cx="6160938" cy="6619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52B9E-8D0C-4ED1-B2C6-864818441A67}">
      <dsp:nvSpPr>
        <dsp:cNvPr id="0" name=""/>
        <dsp:cNvSpPr/>
      </dsp:nvSpPr>
      <dsp:spPr>
        <a:xfrm>
          <a:off x="0" y="37953"/>
          <a:ext cx="8229600" cy="614498"/>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mk-MK" sz="1100" kern="1200" smtClean="0"/>
            <a:t>Б2-Самостоен корисник</a:t>
          </a:r>
          <a:endParaRPr lang="en-US" sz="1100" kern="1200"/>
        </a:p>
      </dsp:txBody>
      <dsp:txXfrm>
        <a:off x="29997" y="67950"/>
        <a:ext cx="8169606" cy="554504"/>
      </dsp:txXfrm>
    </dsp:sp>
    <dsp:sp modelId="{210CB750-ECE2-474C-972C-D0A78719D538}">
      <dsp:nvSpPr>
        <dsp:cNvPr id="0" name=""/>
        <dsp:cNvSpPr/>
      </dsp:nvSpPr>
      <dsp:spPr>
        <a:xfrm>
          <a:off x="0" y="684132"/>
          <a:ext cx="8229600" cy="614498"/>
        </a:xfrm>
        <a:prstGeom prst="roundRect">
          <a:avLst/>
        </a:prstGeom>
        <a:solidFill>
          <a:schemeClr val="accent2">
            <a:shade val="50000"/>
            <a:hueOff val="-13828"/>
            <a:satOff val="-2803"/>
            <a:lumOff val="154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Можам да читам статии и извештаи што се однесуваат на современи проблеми вокои авторите имаат посебни ставови или гледишта. Можам да разбирам современа литературна проза. </a:t>
          </a:r>
          <a:endParaRPr lang="en-US" sz="1100" kern="1200"/>
        </a:p>
      </dsp:txBody>
      <dsp:txXfrm>
        <a:off x="29997" y="714129"/>
        <a:ext cx="8169606" cy="554504"/>
      </dsp:txXfrm>
    </dsp:sp>
    <dsp:sp modelId="{8F2643E1-C087-4FAE-A863-2083C97DAB96}">
      <dsp:nvSpPr>
        <dsp:cNvPr id="0" name=""/>
        <dsp:cNvSpPr/>
      </dsp:nvSpPr>
      <dsp:spPr>
        <a:xfrm>
          <a:off x="0" y="1330310"/>
          <a:ext cx="8229600" cy="614498"/>
        </a:xfrm>
        <a:prstGeom prst="roundRect">
          <a:avLst/>
        </a:prstGeom>
        <a:solidFill>
          <a:schemeClr val="accent2">
            <a:shade val="50000"/>
            <a:hueOff val="-27656"/>
            <a:satOff val="-5606"/>
            <a:lumOff val="30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Ц1-Напреден корисник</a:t>
          </a:r>
          <a:endParaRPr lang="en-US" sz="1100" kern="1200"/>
        </a:p>
      </dsp:txBody>
      <dsp:txXfrm>
        <a:off x="29997" y="1360307"/>
        <a:ext cx="8169606" cy="554504"/>
      </dsp:txXfrm>
    </dsp:sp>
    <dsp:sp modelId="{D0A074A6-F955-4E9A-A660-564D8B7CB66C}">
      <dsp:nvSpPr>
        <dsp:cNvPr id="0" name=""/>
        <dsp:cNvSpPr/>
      </dsp:nvSpPr>
      <dsp:spPr>
        <a:xfrm>
          <a:off x="0" y="1976489"/>
          <a:ext cx="8229600" cy="614498"/>
        </a:xfrm>
        <a:prstGeom prst="roundRect">
          <a:avLst/>
        </a:prstGeom>
        <a:solidFill>
          <a:schemeClr val="accent2">
            <a:shade val="50000"/>
            <a:hueOff val="-41484"/>
            <a:satOff val="-8409"/>
            <a:lumOff val="462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Можам да разбирам долги и комплексни фактички и книжевни текстови, согледувајќи ги стилските разлики. Можам да разбирам специјализиранистатии и подолги технички инструкции, дури и кога не се од мојата област.</a:t>
          </a:r>
          <a:endParaRPr lang="en-US" sz="1100" kern="1200"/>
        </a:p>
      </dsp:txBody>
      <dsp:txXfrm>
        <a:off x="29997" y="2006486"/>
        <a:ext cx="8169606" cy="554504"/>
      </dsp:txXfrm>
    </dsp:sp>
    <dsp:sp modelId="{EE564FF8-9A1C-415B-A10E-68ED9DDD7DBF}">
      <dsp:nvSpPr>
        <dsp:cNvPr id="0" name=""/>
        <dsp:cNvSpPr/>
      </dsp:nvSpPr>
      <dsp:spPr>
        <a:xfrm>
          <a:off x="0" y="2622668"/>
          <a:ext cx="8229600" cy="614498"/>
        </a:xfrm>
        <a:prstGeom prst="roundRect">
          <a:avLst/>
        </a:prstGeom>
        <a:solidFill>
          <a:schemeClr val="accent2">
            <a:shade val="50000"/>
            <a:hueOff val="-27656"/>
            <a:satOff val="-5606"/>
            <a:lumOff val="30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Ц2-Напреден корисник</a:t>
          </a:r>
          <a:endParaRPr lang="en-US" sz="1100" kern="1200"/>
        </a:p>
      </dsp:txBody>
      <dsp:txXfrm>
        <a:off x="29997" y="2652665"/>
        <a:ext cx="8169606" cy="554504"/>
      </dsp:txXfrm>
    </dsp:sp>
    <dsp:sp modelId="{F9C88758-A2CE-470F-9EDE-D505F6AEDEDB}">
      <dsp:nvSpPr>
        <dsp:cNvPr id="0" name=""/>
        <dsp:cNvSpPr/>
      </dsp:nvSpPr>
      <dsp:spPr>
        <a:xfrm>
          <a:off x="0" y="3268846"/>
          <a:ext cx="8229600" cy="614498"/>
        </a:xfrm>
        <a:prstGeom prst="roundRect">
          <a:avLst/>
        </a:prstGeom>
        <a:solidFill>
          <a:schemeClr val="accent2">
            <a:shade val="50000"/>
            <a:hueOff val="-13828"/>
            <a:satOff val="-2803"/>
            <a:lumOff val="154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Со леснотија можам да ги читам практично сите форми на пишан текст,вклучувајќи и апстрактни, структурно или лингвистички комплексни текстови, како: прирачници, специјализирани статии и книжевни дела.</a:t>
          </a:r>
          <a:br>
            <a:rPr lang="ru-RU" sz="1100" kern="1200" smtClean="0"/>
          </a:br>
          <a:endParaRPr lang="en-US" sz="1100" kern="1200"/>
        </a:p>
      </dsp:txBody>
      <dsp:txXfrm>
        <a:off x="29997" y="3298843"/>
        <a:ext cx="8169606" cy="5545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9B4C8-40C7-4083-A1DF-676917704005}">
      <dsp:nvSpPr>
        <dsp:cNvPr id="0" name=""/>
        <dsp:cNvSpPr/>
      </dsp:nvSpPr>
      <dsp:spPr>
        <a:xfrm>
          <a:off x="0" y="34199"/>
          <a:ext cx="8229600" cy="1056839"/>
        </a:xfrm>
        <a:prstGeom prst="round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mk-MK" sz="1500" kern="1200" smtClean="0"/>
            <a:t>А1- Основен корисник</a:t>
          </a:r>
          <a:endParaRPr lang="en-US" sz="1500" kern="1200"/>
        </a:p>
      </dsp:txBody>
      <dsp:txXfrm>
        <a:off x="51591" y="85790"/>
        <a:ext cx="8126418" cy="953657"/>
      </dsp:txXfrm>
    </dsp:sp>
    <dsp:sp modelId="{A8A5CD6E-7B7D-40C0-8D98-DCA4DD91FA8E}">
      <dsp:nvSpPr>
        <dsp:cNvPr id="0" name=""/>
        <dsp:cNvSpPr/>
      </dsp:nvSpPr>
      <dsp:spPr>
        <a:xfrm>
          <a:off x="0" y="1134238"/>
          <a:ext cx="8229600" cy="1056839"/>
        </a:xfrm>
        <a:prstGeom prst="roundRect">
          <a:avLst/>
        </a:prstGeom>
        <a:solidFill>
          <a:schemeClr val="accent3">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Можам да комуницирам на едноставен начин до колку соговорникот е подготвен да ги повтори или преформулира нештата со побавно темпо на изговор и да ми помогне да го формулирам она што се обидувам да го кажам. Можам да поставам и да одговорам на едноставни прашања од области на непосредна потреба или за нешта што ми се многу познати. </a:t>
          </a:r>
          <a:endParaRPr lang="en-US" sz="1500" kern="1200"/>
        </a:p>
      </dsp:txBody>
      <dsp:txXfrm>
        <a:off x="51591" y="1185829"/>
        <a:ext cx="8126418" cy="953657"/>
      </dsp:txXfrm>
    </dsp:sp>
    <dsp:sp modelId="{A8C42D72-043D-4769-AA9E-F21EDF3B5101}">
      <dsp:nvSpPr>
        <dsp:cNvPr id="0" name=""/>
        <dsp:cNvSpPr/>
      </dsp:nvSpPr>
      <dsp:spPr>
        <a:xfrm>
          <a:off x="0" y="2234277"/>
          <a:ext cx="8229600" cy="1056839"/>
        </a:xfrm>
        <a:prstGeom prst="roundRect">
          <a:avLst/>
        </a:prstGeom>
        <a:solidFill>
          <a:schemeClr val="accent3">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А2-Основен корисник</a:t>
          </a:r>
          <a:endParaRPr lang="en-US" sz="1500" kern="1200"/>
        </a:p>
      </dsp:txBody>
      <dsp:txXfrm>
        <a:off x="51591" y="2285868"/>
        <a:ext cx="8126418" cy="953657"/>
      </dsp:txXfrm>
    </dsp:sp>
    <dsp:sp modelId="{82020113-CA2F-4896-824F-5361FA9D55FA}">
      <dsp:nvSpPr>
        <dsp:cNvPr id="0" name=""/>
        <dsp:cNvSpPr/>
      </dsp:nvSpPr>
      <dsp:spPr>
        <a:xfrm>
          <a:off x="0" y="3334316"/>
          <a:ext cx="8229600" cy="1056839"/>
        </a:xfrm>
        <a:prstGeom prst="roundRect">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Можам да комуницирам во едноставни и рутински задачи кога се бара едноставна и директна размена на информации за познати теми и активности. Можам да учествувам во многу куси социјални конверзации, иако обично не разбирам доволно за да можам сам/а да ја одржувам конверзацијата. </a:t>
          </a:r>
          <a:endParaRPr lang="en-US" sz="1500" kern="1200"/>
        </a:p>
      </dsp:txBody>
      <dsp:txXfrm>
        <a:off x="51591" y="3385907"/>
        <a:ext cx="8126418" cy="95365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8F6CF-AEAF-45B4-992D-DA50BFDBDF65}">
      <dsp:nvSpPr>
        <dsp:cNvPr id="0" name=""/>
        <dsp:cNvSpPr/>
      </dsp:nvSpPr>
      <dsp:spPr>
        <a:xfrm>
          <a:off x="0" y="527160"/>
          <a:ext cx="8229600" cy="77651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mk-MK" sz="1400" kern="1200" smtClean="0"/>
            <a:t>Б1-Самостоен корисник</a:t>
          </a:r>
          <a:endParaRPr lang="en-US" sz="1400" kern="1200"/>
        </a:p>
      </dsp:txBody>
      <dsp:txXfrm>
        <a:off x="37906" y="565066"/>
        <a:ext cx="8153788" cy="700702"/>
      </dsp:txXfrm>
    </dsp:sp>
    <dsp:sp modelId="{1230F4F5-AD8D-4C71-A175-0E90AE8F87B9}">
      <dsp:nvSpPr>
        <dsp:cNvPr id="0" name=""/>
        <dsp:cNvSpPr/>
      </dsp:nvSpPr>
      <dsp:spPr>
        <a:xfrm>
          <a:off x="0" y="1343995"/>
          <a:ext cx="8229600" cy="776514"/>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Можам да се справам со повеќето ситуации што можат да се појават кога патувам во области каде што се зборува тој јазик. Можам неподготвен/а да влезам во конверзација на теми што ми се познати, од личен интерес или од секојдневниот живот (на пр. семејство, хоби, работа, патување и тековни настани). </a:t>
          </a:r>
          <a:endParaRPr lang="en-US" sz="1400" kern="1200"/>
        </a:p>
      </dsp:txBody>
      <dsp:txXfrm>
        <a:off x="37906" y="1381901"/>
        <a:ext cx="8153788" cy="700702"/>
      </dsp:txXfrm>
    </dsp:sp>
    <dsp:sp modelId="{1D43A3B3-D378-41BE-9FFA-9C1E9F3907BE}">
      <dsp:nvSpPr>
        <dsp:cNvPr id="0" name=""/>
        <dsp:cNvSpPr/>
      </dsp:nvSpPr>
      <dsp:spPr>
        <a:xfrm>
          <a:off x="0" y="2160829"/>
          <a:ext cx="8229600" cy="776514"/>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Б2- Самостоен корисник</a:t>
          </a:r>
          <a:endParaRPr lang="en-US" sz="1400" kern="1200"/>
        </a:p>
      </dsp:txBody>
      <dsp:txXfrm>
        <a:off x="37906" y="2198735"/>
        <a:ext cx="8153788" cy="700702"/>
      </dsp:txXfrm>
    </dsp:sp>
    <dsp:sp modelId="{D0B3DEAA-97EB-4C0E-A22B-A05D1E83A7FD}">
      <dsp:nvSpPr>
        <dsp:cNvPr id="0" name=""/>
        <dsp:cNvSpPr/>
      </dsp:nvSpPr>
      <dsp:spPr>
        <a:xfrm>
          <a:off x="0" y="2977663"/>
          <a:ext cx="8229600" cy="776514"/>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kern="1200" smtClean="0"/>
            <a:t>Можам да комуницирам со степен на течност и спонтаност што ми овозможува редовна интеракција со родените зборувачи. Можам да земам активно учество во познати контексти, да ги објаснам и да ги одбранам моите гледишта.</a:t>
          </a:r>
          <a:endParaRPr lang="en-US" sz="1400" kern="1200"/>
        </a:p>
      </dsp:txBody>
      <dsp:txXfrm>
        <a:off x="37906" y="3015569"/>
        <a:ext cx="8153788" cy="70070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26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159" y="0"/>
            <a:ext cx="3038604" cy="465266"/>
          </a:xfrm>
          <a:prstGeom prst="rect">
            <a:avLst/>
          </a:prstGeom>
        </p:spPr>
        <p:txBody>
          <a:bodyPr vert="horz" lIns="91440" tIns="45720" rIns="91440" bIns="45720" rtlCol="0"/>
          <a:lstStyle>
            <a:lvl1pPr algn="r">
              <a:defRPr sz="1200"/>
            </a:lvl1pPr>
          </a:lstStyle>
          <a:p>
            <a:fld id="{72655F12-C01E-44E7-AE92-453027A3CEB0}" type="datetimeFigureOut">
              <a:rPr lang="en-US" smtClean="0"/>
              <a:pPr/>
              <a:t>11/3/2018</a:t>
            </a:fld>
            <a:endParaRPr lang="en-US" dirty="0"/>
          </a:p>
        </p:txBody>
      </p:sp>
      <p:sp>
        <p:nvSpPr>
          <p:cNvPr id="4" name="Footer Placeholder 3"/>
          <p:cNvSpPr>
            <a:spLocks noGrp="1"/>
          </p:cNvSpPr>
          <p:nvPr>
            <p:ph type="ftr" sz="quarter" idx="2"/>
          </p:nvPr>
        </p:nvSpPr>
        <p:spPr>
          <a:xfrm>
            <a:off x="0" y="8829648"/>
            <a:ext cx="3038604" cy="46526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59" y="8829648"/>
            <a:ext cx="3038604" cy="465266"/>
          </a:xfrm>
          <a:prstGeom prst="rect">
            <a:avLst/>
          </a:prstGeom>
        </p:spPr>
        <p:txBody>
          <a:bodyPr vert="horz" lIns="91440" tIns="45720" rIns="91440" bIns="45720" rtlCol="0" anchor="b"/>
          <a:lstStyle>
            <a:lvl1pPr algn="r">
              <a:defRPr sz="1200"/>
            </a:lvl1pPr>
          </a:lstStyle>
          <a:p>
            <a:fld id="{DE7AEB68-7BDC-4017-9CF1-D62176EC7C41}" type="slidenum">
              <a:rPr lang="en-US" smtClean="0"/>
              <a:pPr/>
              <a:t>‹#›</a:t>
            </a:fld>
            <a:endParaRPr lang="en-US" dirty="0"/>
          </a:p>
        </p:txBody>
      </p:sp>
    </p:spTree>
    <p:extLst>
      <p:ext uri="{BB962C8B-B14F-4D97-AF65-F5344CB8AC3E}">
        <p14:creationId xmlns:p14="http://schemas.microsoft.com/office/powerpoint/2010/main" val="2757100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CD305E78-E3F6-4AAE-A3B2-C880516C70C4}" type="datetimeFigureOut">
              <a:rPr lang="en-US" smtClean="0"/>
              <a:pPr/>
              <a:t>11/3/2018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E305A80B-9F38-402E-ADF4-BA7EBC2FD738}" type="slidenum">
              <a:rPr lang="en-US" smtClean="0"/>
              <a:pPr/>
              <a:t>‹#›</a:t>
            </a:fld>
            <a:endParaRPr lang="en-US" dirty="0"/>
          </a:p>
        </p:txBody>
      </p:sp>
    </p:spTree>
    <p:extLst>
      <p:ext uri="{BB962C8B-B14F-4D97-AF65-F5344CB8AC3E}">
        <p14:creationId xmlns:p14="http://schemas.microsoft.com/office/powerpoint/2010/main" val="395880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EEC08-DCD8-4727-91D8-54E01D006360}" type="slidenum">
              <a:rPr lang="en-US" smtClean="0"/>
              <a:pPr/>
              <a:t>‹#›</a:t>
            </a:fld>
            <a:endParaRPr lang="en-US" dirty="0"/>
          </a:p>
        </p:txBody>
      </p:sp>
      <p:pic>
        <p:nvPicPr>
          <p:cNvPr id="8" name="Picture 7" descr="SlideMaster.png"/>
          <p:cNvPicPr>
            <a:picLocks noChangeAspect="1"/>
          </p:cNvPicPr>
          <p:nvPr userDrawn="1"/>
        </p:nvPicPr>
        <p:blipFill>
          <a:blip r:embed="rId2" cstate="print"/>
          <a:stretch>
            <a:fillRect/>
          </a:stretch>
        </p:blipFill>
        <p:spPr>
          <a:xfrm>
            <a:off x="0" y="0"/>
            <a:ext cx="9115777" cy="6858000"/>
          </a:xfrm>
          <a:prstGeom prst="rect">
            <a:avLst/>
          </a:prstGeom>
        </p:spPr>
      </p:pic>
      <p:pic>
        <p:nvPicPr>
          <p:cNvPr id="9" name="Picture 8" descr="Copy of EU flag-Erasmus+_vect_POS.jpg"/>
          <p:cNvPicPr>
            <a:picLocks noChangeAspect="1"/>
          </p:cNvPicPr>
          <p:nvPr userDrawn="1"/>
        </p:nvPicPr>
        <p:blipFill>
          <a:blip r:embed="rId3" cstate="print"/>
          <a:stretch>
            <a:fillRect/>
          </a:stretch>
        </p:blipFill>
        <p:spPr>
          <a:xfrm>
            <a:off x="7273290" y="6324600"/>
            <a:ext cx="1870710" cy="533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16B81-CFC5-4407-A4B9-11E886BCC035}" type="datetimeFigureOut">
              <a:rPr lang="en-US" smtClean="0"/>
              <a:pPr/>
              <a:t>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BEEC08-DCD8-4727-91D8-54E01D0063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16B81-CFC5-4407-A4B9-11E886BCC035}" type="datetimeFigureOut">
              <a:rPr lang="en-US" smtClean="0"/>
              <a:pPr/>
              <a:t>11/3/2018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EEC08-DCD8-4727-91D8-54E01D006360}" type="slidenum">
              <a:rPr lang="en-US" smtClean="0"/>
              <a:pPr/>
              <a:t>‹#›</a:t>
            </a:fld>
            <a:endParaRPr lang="en-US" dirty="0"/>
          </a:p>
        </p:txBody>
      </p:sp>
      <p:pic>
        <p:nvPicPr>
          <p:cNvPr id="8" name="Picture 7" descr="SlideMaster.png"/>
          <p:cNvPicPr>
            <a:picLocks noChangeAspect="1"/>
          </p:cNvPicPr>
          <p:nvPr/>
        </p:nvPicPr>
        <p:blipFill>
          <a:blip r:embed="rId13" cstate="print"/>
          <a:stretch>
            <a:fillRect/>
          </a:stretch>
        </p:blipFill>
        <p:spPr>
          <a:xfrm>
            <a:off x="14111" y="0"/>
            <a:ext cx="9115777" cy="6858000"/>
          </a:xfrm>
          <a:prstGeom prst="rect">
            <a:avLst/>
          </a:prstGeom>
        </p:spPr>
      </p:pic>
      <p:pic>
        <p:nvPicPr>
          <p:cNvPr id="9" name="Picture 8" descr="Copy of EU flag-Erasmus+_vect_POS.jpg"/>
          <p:cNvPicPr>
            <a:picLocks noChangeAspect="1"/>
          </p:cNvPicPr>
          <p:nvPr userDrawn="1"/>
        </p:nvPicPr>
        <p:blipFill>
          <a:blip r:embed="rId14" cstate="print"/>
          <a:stretch>
            <a:fillRect/>
          </a:stretch>
        </p:blipFill>
        <p:spPr>
          <a:xfrm>
            <a:off x="7273290" y="6324600"/>
            <a:ext cx="1870710" cy="533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3390900" cy="914400"/>
          </a:xfrm>
          <a:prstGeom prst="rect">
            <a:avLst/>
          </a:prstGeom>
        </p:spPr>
      </p:pic>
      <p:sp>
        <p:nvSpPr>
          <p:cNvPr id="2" name="Title 1"/>
          <p:cNvSpPr>
            <a:spLocks noGrp="1"/>
          </p:cNvSpPr>
          <p:nvPr>
            <p:ph type="title"/>
          </p:nvPr>
        </p:nvSpPr>
        <p:spPr>
          <a:xfrm>
            <a:off x="467544" y="692696"/>
            <a:ext cx="8229600" cy="1143000"/>
          </a:xfrm>
        </p:spPr>
        <p:txBody>
          <a:bodyPr>
            <a:normAutofit/>
          </a:bodyPr>
          <a:lstStyle/>
          <a:p>
            <a:r>
              <a:rPr lang="mk-MK" sz="3600" dirty="0" smtClean="0"/>
              <a:t>Што е Европас јазичен пасош?</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9200960"/>
              </p:ext>
            </p:extLst>
          </p:nvPr>
        </p:nvGraphicFramePr>
        <p:xfrm>
          <a:off x="457200" y="2276872"/>
          <a:ext cx="8229600" cy="3849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3313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987824" cy="805705"/>
          </a:xfrm>
          <a:prstGeom prst="rect">
            <a:avLst/>
          </a:prstGeom>
        </p:spPr>
      </p:pic>
      <p:sp>
        <p:nvSpPr>
          <p:cNvPr id="2" name="Title 1"/>
          <p:cNvSpPr>
            <a:spLocks noGrp="1"/>
          </p:cNvSpPr>
          <p:nvPr>
            <p:ph type="title"/>
          </p:nvPr>
        </p:nvSpPr>
        <p:spPr>
          <a:xfrm>
            <a:off x="395536" y="620688"/>
            <a:ext cx="8229600" cy="1143000"/>
          </a:xfrm>
        </p:spPr>
        <p:txBody>
          <a:bodyPr>
            <a:normAutofit/>
          </a:bodyPr>
          <a:lstStyle/>
          <a:p>
            <a:r>
              <a:rPr lang="mk-MK" sz="4000" dirty="0" smtClean="0"/>
              <a:t>Зборување- говорна интеракција</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181290"/>
              </p:ext>
            </p:extLst>
          </p:nvPr>
        </p:nvGraphicFramePr>
        <p:xfrm>
          <a:off x="457200" y="2060848"/>
          <a:ext cx="8229600" cy="4065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634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987824" cy="805705"/>
          </a:xfrm>
          <a:prstGeom prst="rect">
            <a:avLst/>
          </a:prstGeom>
        </p:spPr>
      </p:pic>
      <p:sp>
        <p:nvSpPr>
          <p:cNvPr id="2" name="Title 1"/>
          <p:cNvSpPr>
            <a:spLocks noGrp="1"/>
          </p:cNvSpPr>
          <p:nvPr>
            <p:ph type="title"/>
          </p:nvPr>
        </p:nvSpPr>
        <p:spPr>
          <a:xfrm>
            <a:off x="467544" y="476672"/>
            <a:ext cx="8229600" cy="1143000"/>
          </a:xfrm>
        </p:spPr>
        <p:txBody>
          <a:bodyPr>
            <a:normAutofit/>
          </a:bodyPr>
          <a:lstStyle/>
          <a:p>
            <a:r>
              <a:rPr lang="mk-MK" sz="2800" dirty="0" smtClean="0"/>
              <a:t>Зборување – Говорна Продукција</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069623"/>
              </p:ext>
            </p:extLst>
          </p:nvPr>
        </p:nvGraphicFramePr>
        <p:xfrm>
          <a:off x="457200" y="1772816"/>
          <a:ext cx="8229600" cy="4353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1894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43"/>
            <a:ext cx="2987824" cy="805705"/>
          </a:xfrm>
          <a:prstGeom prst="rect">
            <a:avLst/>
          </a:prstGeom>
        </p:spPr>
      </p:pic>
      <p:sp>
        <p:nvSpPr>
          <p:cNvPr id="2" name="Title 1"/>
          <p:cNvSpPr>
            <a:spLocks noGrp="1"/>
          </p:cNvSpPr>
          <p:nvPr>
            <p:ph type="title"/>
          </p:nvPr>
        </p:nvSpPr>
        <p:spPr>
          <a:xfrm>
            <a:off x="395536" y="548680"/>
            <a:ext cx="8229600" cy="1143000"/>
          </a:xfrm>
        </p:spPr>
        <p:txBody>
          <a:bodyPr>
            <a:normAutofit/>
          </a:bodyPr>
          <a:lstStyle/>
          <a:p>
            <a:r>
              <a:rPr lang="mk-MK" sz="2800" dirty="0" smtClean="0"/>
              <a:t>Зборување – Говорна Продукција</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8813261"/>
              </p:ext>
            </p:extLst>
          </p:nvPr>
        </p:nvGraphicFramePr>
        <p:xfrm>
          <a:off x="467544" y="1628800"/>
          <a:ext cx="8229600" cy="42813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881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75856" cy="883377"/>
          </a:xfrm>
          <a:prstGeom prst="rect">
            <a:avLst/>
          </a:prstGeom>
        </p:spPr>
      </p:pic>
      <p:sp>
        <p:nvSpPr>
          <p:cNvPr id="2" name="Title 1"/>
          <p:cNvSpPr>
            <a:spLocks noGrp="1"/>
          </p:cNvSpPr>
          <p:nvPr>
            <p:ph type="title"/>
          </p:nvPr>
        </p:nvSpPr>
        <p:spPr/>
        <p:txBody>
          <a:bodyPr>
            <a:normAutofit/>
          </a:bodyPr>
          <a:lstStyle/>
          <a:p>
            <a:r>
              <a:rPr lang="mk-MK" sz="3200" dirty="0" smtClean="0"/>
              <a:t>Пишување </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841433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6910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75856" cy="883377"/>
          </a:xfrm>
          <a:prstGeom prst="rect">
            <a:avLst/>
          </a:prstGeom>
        </p:spPr>
      </p:pic>
      <p:sp>
        <p:nvSpPr>
          <p:cNvPr id="2" name="Title 1"/>
          <p:cNvSpPr>
            <a:spLocks noGrp="1"/>
          </p:cNvSpPr>
          <p:nvPr>
            <p:ph type="title"/>
          </p:nvPr>
        </p:nvSpPr>
        <p:spPr/>
        <p:txBody>
          <a:bodyPr>
            <a:normAutofit/>
          </a:bodyPr>
          <a:lstStyle/>
          <a:p>
            <a:r>
              <a:rPr lang="mk-MK" sz="3200" dirty="0" smtClean="0"/>
              <a:t>Пишување </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68698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533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131840" cy="844541"/>
          </a:xfrm>
          <a:prstGeom prst="rect">
            <a:avLst/>
          </a:prstGeom>
        </p:spPr>
      </p:pic>
      <p:sp>
        <p:nvSpPr>
          <p:cNvPr id="2" name="Title 1"/>
          <p:cNvSpPr>
            <a:spLocks noGrp="1"/>
          </p:cNvSpPr>
          <p:nvPr>
            <p:ph type="title"/>
          </p:nvPr>
        </p:nvSpPr>
        <p:spPr>
          <a:xfrm>
            <a:off x="467544" y="406296"/>
            <a:ext cx="8229600" cy="1143000"/>
          </a:xfrm>
        </p:spPr>
        <p:txBody>
          <a:bodyPr>
            <a:normAutofit/>
          </a:bodyPr>
          <a:lstStyle/>
          <a:p>
            <a:r>
              <a:rPr lang="mk-MK" sz="4000" dirty="0" smtClean="0"/>
              <a:t>Пишување</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79027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0645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28800"/>
            <a:ext cx="8229600" cy="1143000"/>
          </a:xfrm>
        </p:spPr>
        <p:txBody>
          <a:bodyPr>
            <a:normAutofit/>
          </a:bodyPr>
          <a:lstStyle/>
          <a:p>
            <a:r>
              <a:rPr lang="mk-MK" sz="4800" dirty="0" smtClean="0"/>
              <a:t>Ви благодарам за вниманието.</a:t>
            </a:r>
            <a:endParaRPr lang="en-US" sz="4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390900" cy="914400"/>
          </a:xfrm>
          <a:prstGeom prst="rect">
            <a:avLst/>
          </a:prstGeom>
        </p:spPr>
      </p:pic>
    </p:spTree>
    <p:extLst>
      <p:ext uri="{BB962C8B-B14F-4D97-AF65-F5344CB8AC3E}">
        <p14:creationId xmlns:p14="http://schemas.microsoft.com/office/powerpoint/2010/main" val="114513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04" y="3051"/>
            <a:ext cx="3390900" cy="914400"/>
          </a:xfrm>
          <a:prstGeom prst="rect">
            <a:avLst/>
          </a:prstGeom>
        </p:spPr>
      </p:pic>
      <p:sp>
        <p:nvSpPr>
          <p:cNvPr id="2" name="Title 1"/>
          <p:cNvSpPr>
            <a:spLocks noGrp="1"/>
          </p:cNvSpPr>
          <p:nvPr>
            <p:ph type="title"/>
          </p:nvPr>
        </p:nvSpPr>
        <p:spPr>
          <a:xfrm>
            <a:off x="395536" y="908720"/>
            <a:ext cx="8229600" cy="1143000"/>
          </a:xfrm>
        </p:spPr>
        <p:txBody>
          <a:bodyPr>
            <a:normAutofit/>
          </a:bodyPr>
          <a:lstStyle/>
          <a:p>
            <a:r>
              <a:rPr lang="mk-MK" sz="4000" dirty="0" smtClean="0"/>
              <a:t>Мрежа за самооценување</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0554566"/>
              </p:ext>
            </p:extLst>
          </p:nvPr>
        </p:nvGraphicFramePr>
        <p:xfrm>
          <a:off x="395536" y="1844824"/>
          <a:ext cx="8229600" cy="33452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1998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 y="0"/>
            <a:ext cx="3390900" cy="914400"/>
          </a:xfrm>
          <a:prstGeom prst="rect">
            <a:avLst/>
          </a:prstGeom>
        </p:spPr>
      </p:pic>
      <p:sp>
        <p:nvSpPr>
          <p:cNvPr id="15362" name="Title 1"/>
          <p:cNvSpPr>
            <a:spLocks noGrp="1"/>
          </p:cNvSpPr>
          <p:nvPr>
            <p:ph type="title"/>
          </p:nvPr>
        </p:nvSpPr>
        <p:spPr>
          <a:xfrm>
            <a:off x="467544" y="620688"/>
            <a:ext cx="8229600" cy="1143000"/>
          </a:xfrm>
        </p:spPr>
        <p:txBody>
          <a:bodyPr/>
          <a:lstStyle/>
          <a:p>
            <a:pPr eaLnBrk="1" hangingPunct="1"/>
            <a:r>
              <a:rPr lang="mk-MK" sz="2800" b="1" dirty="0" smtClean="0">
                <a:latin typeface="Arial Narrow" pitchFamily="34" charset="0"/>
              </a:rPr>
              <a:t>Разбирање</a:t>
            </a:r>
            <a:endParaRPr lang="en-US" sz="2800" b="1" dirty="0" smtClean="0">
              <a:latin typeface="Arial Narrow"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24457154"/>
              </p:ext>
            </p:extLst>
          </p:nvPr>
        </p:nvGraphicFramePr>
        <p:xfrm>
          <a:off x="457200" y="2204864"/>
          <a:ext cx="8229600" cy="3921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4448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39"/>
            <a:ext cx="3390900" cy="914400"/>
          </a:xfrm>
          <a:prstGeom prst="rect">
            <a:avLst/>
          </a:prstGeom>
        </p:spPr>
      </p:pic>
      <p:sp>
        <p:nvSpPr>
          <p:cNvPr id="2" name="Title 1"/>
          <p:cNvSpPr>
            <a:spLocks noGrp="1"/>
          </p:cNvSpPr>
          <p:nvPr>
            <p:ph type="title"/>
          </p:nvPr>
        </p:nvSpPr>
        <p:spPr>
          <a:xfrm>
            <a:off x="395536" y="692696"/>
            <a:ext cx="8229600" cy="1143000"/>
          </a:xfrm>
        </p:spPr>
        <p:txBody>
          <a:bodyPr/>
          <a:lstStyle/>
          <a:p>
            <a:r>
              <a:rPr lang="mk-MK" dirty="0" smtClean="0"/>
              <a:t>Разбирање</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6982752"/>
              </p:ext>
            </p:extLst>
          </p:nvPr>
        </p:nvGraphicFramePr>
        <p:xfrm>
          <a:off x="457200" y="1988840"/>
          <a:ext cx="8229600" cy="4137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62" y="0"/>
            <a:ext cx="3390900" cy="914400"/>
          </a:xfrm>
          <a:prstGeom prst="rect">
            <a:avLst/>
          </a:prstGeom>
        </p:spPr>
      </p:pic>
      <p:sp>
        <p:nvSpPr>
          <p:cNvPr id="2" name="Title 1"/>
          <p:cNvSpPr>
            <a:spLocks noGrp="1"/>
          </p:cNvSpPr>
          <p:nvPr>
            <p:ph type="title"/>
          </p:nvPr>
        </p:nvSpPr>
        <p:spPr>
          <a:xfrm>
            <a:off x="467544" y="620688"/>
            <a:ext cx="8229600" cy="1143000"/>
          </a:xfrm>
        </p:spPr>
        <p:txBody>
          <a:bodyPr/>
          <a:lstStyle/>
          <a:p>
            <a:r>
              <a:rPr lang="mk-MK" dirty="0" smtClean="0"/>
              <a:t>Разбирање</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33215351"/>
              </p:ext>
            </p:extLst>
          </p:nvPr>
        </p:nvGraphicFramePr>
        <p:xfrm>
          <a:off x="457200" y="2060848"/>
          <a:ext cx="8229600" cy="4065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166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2" y="9525"/>
            <a:ext cx="3390900" cy="914400"/>
          </a:xfrm>
          <a:prstGeom prst="rect">
            <a:avLst/>
          </a:prstGeom>
        </p:spPr>
      </p:pic>
      <p:sp>
        <p:nvSpPr>
          <p:cNvPr id="2" name="Title 1"/>
          <p:cNvSpPr>
            <a:spLocks noGrp="1"/>
          </p:cNvSpPr>
          <p:nvPr>
            <p:ph type="title"/>
          </p:nvPr>
        </p:nvSpPr>
        <p:spPr>
          <a:xfrm>
            <a:off x="467544" y="476672"/>
            <a:ext cx="8229600" cy="1143000"/>
          </a:xfrm>
        </p:spPr>
        <p:txBody>
          <a:bodyPr/>
          <a:lstStyle/>
          <a:p>
            <a:r>
              <a:rPr lang="mk-MK" dirty="0" smtClean="0"/>
              <a:t>Читање</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5697788"/>
              </p:ext>
            </p:extLst>
          </p:nvPr>
        </p:nvGraphicFramePr>
        <p:xfrm>
          <a:off x="467544" y="1844824"/>
          <a:ext cx="8229600" cy="4137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000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2" y="4192"/>
            <a:ext cx="3390900" cy="914400"/>
          </a:xfrm>
          <a:prstGeom prst="rect">
            <a:avLst/>
          </a:prstGeom>
        </p:spPr>
      </p:pic>
      <p:sp>
        <p:nvSpPr>
          <p:cNvPr id="2" name="Title 1"/>
          <p:cNvSpPr>
            <a:spLocks noGrp="1"/>
          </p:cNvSpPr>
          <p:nvPr>
            <p:ph type="title"/>
          </p:nvPr>
        </p:nvSpPr>
        <p:spPr>
          <a:xfrm>
            <a:off x="467544" y="548680"/>
            <a:ext cx="8229600" cy="1143000"/>
          </a:xfrm>
        </p:spPr>
        <p:txBody>
          <a:bodyPr/>
          <a:lstStyle/>
          <a:p>
            <a:r>
              <a:rPr lang="mk-MK" dirty="0" smtClean="0"/>
              <a:t>Читање</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6290728"/>
              </p:ext>
            </p:extLst>
          </p:nvPr>
        </p:nvGraphicFramePr>
        <p:xfrm>
          <a:off x="457200" y="2204864"/>
          <a:ext cx="8229600" cy="3921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36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909"/>
            <a:ext cx="2915816" cy="786287"/>
          </a:xfrm>
          <a:prstGeom prst="rect">
            <a:avLst/>
          </a:prstGeom>
        </p:spPr>
      </p:pic>
      <p:sp>
        <p:nvSpPr>
          <p:cNvPr id="2" name="Title 1"/>
          <p:cNvSpPr>
            <a:spLocks noGrp="1"/>
          </p:cNvSpPr>
          <p:nvPr>
            <p:ph type="title"/>
          </p:nvPr>
        </p:nvSpPr>
        <p:spPr>
          <a:xfrm>
            <a:off x="467544" y="404664"/>
            <a:ext cx="8229600" cy="1143000"/>
          </a:xfrm>
        </p:spPr>
        <p:txBody>
          <a:bodyPr>
            <a:normAutofit/>
          </a:bodyPr>
          <a:lstStyle/>
          <a:p>
            <a:r>
              <a:rPr lang="mk-MK" sz="3600" dirty="0" smtClean="0"/>
              <a:t>Зборување-говорна интеракција</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9604423"/>
              </p:ext>
            </p:extLst>
          </p:nvPr>
        </p:nvGraphicFramePr>
        <p:xfrm>
          <a:off x="457200" y="1700808"/>
          <a:ext cx="8229600" cy="4425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994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987824" cy="805705"/>
          </a:xfrm>
          <a:prstGeom prst="rect">
            <a:avLst/>
          </a:prstGeom>
        </p:spPr>
      </p:pic>
      <p:sp>
        <p:nvSpPr>
          <p:cNvPr id="2" name="Title 1"/>
          <p:cNvSpPr>
            <a:spLocks noGrp="1"/>
          </p:cNvSpPr>
          <p:nvPr>
            <p:ph type="title"/>
          </p:nvPr>
        </p:nvSpPr>
        <p:spPr>
          <a:xfrm>
            <a:off x="466725" y="417513"/>
            <a:ext cx="8229600" cy="1143000"/>
          </a:xfrm>
        </p:spPr>
        <p:txBody>
          <a:bodyPr>
            <a:normAutofit/>
          </a:bodyPr>
          <a:lstStyle/>
          <a:p>
            <a:r>
              <a:rPr lang="mk-MK" sz="4000" dirty="0" smtClean="0"/>
              <a:t>Зборување-говорна интеракција</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70147590"/>
              </p:ext>
            </p:extLst>
          </p:nvPr>
        </p:nvGraphicFramePr>
        <p:xfrm>
          <a:off x="457200" y="1844824"/>
          <a:ext cx="8229600" cy="42813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8289996"/>
      </p:ext>
    </p:extLst>
  </p:cSld>
  <p:clrMapOvr>
    <a:masterClrMapping/>
  </p:clrMapOvr>
</p:sld>
</file>

<file path=ppt/theme/theme1.xml><?xml version="1.0" encoding="utf-8"?>
<a:theme xmlns:a="http://schemas.openxmlformats.org/drawingml/2006/main" name="NAPPT_TEMP_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NAPPT_TEMP_2013</Template>
  <TotalTime>3767</TotalTime>
  <Words>1400</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NAPPT_TEMP_2013</vt:lpstr>
      <vt:lpstr>Што е Европас јазичен пасош?</vt:lpstr>
      <vt:lpstr>Мрежа за самооценување</vt:lpstr>
      <vt:lpstr>Разбирање</vt:lpstr>
      <vt:lpstr>Разбирање</vt:lpstr>
      <vt:lpstr>Разбирање</vt:lpstr>
      <vt:lpstr>Читање</vt:lpstr>
      <vt:lpstr>Читање</vt:lpstr>
      <vt:lpstr>Зборување-говорна интеракција</vt:lpstr>
      <vt:lpstr>Зборување-говорна интеракција</vt:lpstr>
      <vt:lpstr>Зборување- говорна интеракција</vt:lpstr>
      <vt:lpstr>Зборување – Говорна Продукција</vt:lpstr>
      <vt:lpstr>Зборување – Говорна Продукција</vt:lpstr>
      <vt:lpstr>Пишување </vt:lpstr>
      <vt:lpstr>Пишување </vt:lpstr>
      <vt:lpstr>Пишување</vt:lpstr>
      <vt:lpstr>Ви благодарам за вниманието.</vt:lpstr>
    </vt:vector>
  </TitlesOfParts>
  <Company>NA MKD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еТвининг во  Македонија</dc:title>
  <dc:creator>DEJAN ZLATKOVSKI</dc:creator>
  <cp:lastModifiedBy>ilija dimoski</cp:lastModifiedBy>
  <cp:revision>345</cp:revision>
  <dcterms:created xsi:type="dcterms:W3CDTF">2013-03-13T11:33:02Z</dcterms:created>
  <dcterms:modified xsi:type="dcterms:W3CDTF">2018-11-03T11:53:19Z</dcterms:modified>
</cp:coreProperties>
</file>